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1052" r:id="rId3"/>
    <p:sldId id="1053" r:id="rId5"/>
    <p:sldId id="937" r:id="rId6"/>
    <p:sldId id="1148" r:id="rId7"/>
    <p:sldId id="1054" r:id="rId8"/>
    <p:sldId id="1206" r:id="rId9"/>
    <p:sldId id="1150" r:id="rId10"/>
    <p:sldId id="1151" r:id="rId11"/>
    <p:sldId id="1275" r:id="rId12"/>
    <p:sldId id="1068" r:id="rId13"/>
    <p:sldId id="1210" r:id="rId14"/>
    <p:sldId id="1207" r:id="rId15"/>
    <p:sldId id="1070" r:id="rId16"/>
    <p:sldId id="1077" r:id="rId17"/>
    <p:sldId id="1057" r:id="rId18"/>
    <p:sldId id="1211" r:id="rId19"/>
    <p:sldId id="1213" r:id="rId20"/>
    <p:sldId id="1214" r:id="rId21"/>
    <p:sldId id="1277" r:id="rId22"/>
    <p:sldId id="1215" r:id="rId23"/>
    <p:sldId id="1216" r:id="rId24"/>
    <p:sldId id="1217" r:id="rId25"/>
    <p:sldId id="1218" r:id="rId26"/>
    <p:sldId id="1055" r:id="rId27"/>
    <p:sldId id="1291" r:id="rId28"/>
  </p:sldIdLst>
  <p:sldSz cx="17135475" cy="95758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64071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128143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92214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256349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3204210"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844925"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485640"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5126355" algn="l" defTabSz="128143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427"/>
    <a:srgbClr val="EAEAEA"/>
    <a:srgbClr val="CEE1F2"/>
    <a:srgbClr val="052343"/>
    <a:srgbClr val="05264B"/>
    <a:srgbClr val="F8F8F8"/>
    <a:srgbClr val="006BBC"/>
    <a:srgbClr val="17DCF1"/>
    <a:srgbClr val="33ABD5"/>
    <a:srgbClr val="062A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8" autoAdjust="0"/>
    <p:restoredTop sz="84975" autoAdjust="0"/>
  </p:normalViewPr>
  <p:slideViewPr>
    <p:cSldViewPr snapToObjects="1">
      <p:cViewPr varScale="1">
        <p:scale>
          <a:sx n="68" d="100"/>
          <a:sy n="68" d="100"/>
        </p:scale>
        <p:origin x="1170" y="84"/>
      </p:cViewPr>
      <p:guideLst>
        <p:guide orient="horz" pos="3065"/>
        <p:guide pos="5383"/>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Objects="1">
      <p:cViewPr varScale="1">
        <p:scale>
          <a:sx n="69" d="100"/>
          <a:sy n="69" d="100"/>
        </p:scale>
        <p:origin x="-2838" y="-90"/>
      </p:cViewPr>
      <p:guideLst>
        <p:guide orient="horz" pos="2927"/>
        <p:guide pos="215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B9EEDA17-7CE7-49CA-897E-A1888A19DA62}" type="datetimeFigureOut">
              <a:rPr lang="zh-CN" altLang="en-US"/>
            </a:fld>
            <a:endParaRPr lang="en-US"/>
          </a:p>
        </p:txBody>
      </p:sp>
      <p:sp>
        <p:nvSpPr>
          <p:cNvPr id="3076" name="Rectangle 4"/>
          <p:cNvSpPr>
            <a:spLocks noGrp="1" noRot="1" noChangeAspect="1" noChangeArrowheads="1"/>
          </p:cNvSpPr>
          <p:nvPr>
            <p:ph type="sldImg" idx="2"/>
          </p:nvPr>
        </p:nvSpPr>
        <p:spPr bwMode="auto">
          <a:xfrm>
            <a:off x="361950" y="685800"/>
            <a:ext cx="61341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CE1689F0-D8FB-450F-A36F-553F26501FEE}"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1pPr>
    <a:lvl2pPr marL="64071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2pPr>
    <a:lvl3pPr marL="1281430"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3pPr>
    <a:lvl4pPr marL="192214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4pPr>
    <a:lvl5pPr marL="2563495" algn="l" rtl="0" eaLnBrk="0" fontAlgn="base" hangingPunct="0">
      <a:spcBef>
        <a:spcPct val="30000"/>
      </a:spcBef>
      <a:spcAft>
        <a:spcPct val="0"/>
      </a:spcAft>
      <a:defRPr sz="1680" kern="1200">
        <a:solidFill>
          <a:schemeClr val="tx1"/>
        </a:solidFill>
        <a:latin typeface="Calibri" panose="020F0502020204030204" pitchFamily="34" charset="0"/>
        <a:ea typeface="宋体" panose="02010600030101010101" pitchFamily="2" charset="-122"/>
        <a:cs typeface="+mn-cs"/>
      </a:defRPr>
    </a:lvl5pPr>
    <a:lvl6pPr marL="3204210" algn="l" defTabSz="1281430" rtl="0" eaLnBrk="1" latinLnBrk="0" hangingPunct="1">
      <a:defRPr sz="1680" kern="1200">
        <a:solidFill>
          <a:schemeClr val="tx1"/>
        </a:solidFill>
        <a:latin typeface="+mn-lt"/>
        <a:ea typeface="+mn-ea"/>
        <a:cs typeface="+mn-cs"/>
      </a:defRPr>
    </a:lvl6pPr>
    <a:lvl7pPr marL="3844925" algn="l" defTabSz="1281430" rtl="0" eaLnBrk="1" latinLnBrk="0" hangingPunct="1">
      <a:defRPr sz="1680" kern="1200">
        <a:solidFill>
          <a:schemeClr val="tx1"/>
        </a:solidFill>
        <a:latin typeface="+mn-lt"/>
        <a:ea typeface="+mn-ea"/>
        <a:cs typeface="+mn-cs"/>
      </a:defRPr>
    </a:lvl7pPr>
    <a:lvl8pPr marL="4485640" algn="l" defTabSz="1281430" rtl="0" eaLnBrk="1" latinLnBrk="0" hangingPunct="1">
      <a:defRPr sz="1680" kern="1200">
        <a:solidFill>
          <a:schemeClr val="tx1"/>
        </a:solidFill>
        <a:latin typeface="+mn-lt"/>
        <a:ea typeface="+mn-ea"/>
        <a:cs typeface="+mn-cs"/>
      </a:defRPr>
    </a:lvl8pPr>
    <a:lvl9pPr marL="5126355" algn="l" defTabSz="1281430" rtl="0" eaLnBrk="1" latinLnBrk="0" hangingPunct="1">
      <a:defRPr sz="1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dirty="0"/>
              <a:t>各位评委老师好。</a:t>
            </a:r>
            <a:endParaRPr lang="zh-CN" altLang="en-US" dirty="0"/>
          </a:p>
          <a:p>
            <a:r>
              <a:rPr lang="zh-CN" altLang="en-US" sz="1675" dirty="0">
                <a:sym typeface="+mn-ea"/>
              </a:rPr>
              <a:t>我是本组的答辩人王怀淇。</a:t>
            </a:r>
            <a:endParaRPr lang="zh-CN" altLang="en-US" sz="1675" dirty="0">
              <a:sym typeface="+mn-ea"/>
            </a:endParaRPr>
          </a:p>
          <a:p>
            <a:r>
              <a:rPr lang="zh-CN" altLang="en-US" sz="1675" dirty="0">
                <a:sym typeface="+mn-ea"/>
              </a:rPr>
              <a:t>非常荣幸能够在这里和各位评委老师分享我们的项目。</a:t>
            </a:r>
            <a:endParaRPr lang="zh-CN" altLang="en-US" sz="1675" dirty="0"/>
          </a:p>
          <a:p>
            <a:r>
              <a:rPr lang="zh-CN" altLang="en-US" dirty="0"/>
              <a:t>我们的项目是基于分离框架的城乡医疗检测救治系统——疫情下的独居</a:t>
            </a:r>
            <a:endParaRPr lang="zh-CN" altLang="en-US" dirty="0"/>
          </a:p>
          <a:p>
            <a:r>
              <a:rPr lang="zh-CN" altLang="en-US" dirty="0"/>
              <a:t>下面我将分四个章节为各位老师讲解我们的项目</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在优势与创新方面主要有四点：</a:t>
            </a:r>
            <a:endParaRPr lang="zh-CN" altLang="en-US"/>
          </a:p>
          <a:p>
            <a:r>
              <a:rPr lang="zh-CN" altLang="en-US"/>
              <a:t>第一是实时监测，本套系统可以将获取的大量低价值的数据经过处理，转换为高价值的专业数据，医疗人员能够快速查看，为老人提供长期的健康保障以及管理服务，通过智能穿戴设备实时检测老人的心率、血氧等各项身体指标，真正做到全方位智能化的贴心服务；</a:t>
            </a:r>
            <a:endParaRPr lang="zh-CN" altLang="en-US"/>
          </a:p>
          <a:p>
            <a:endParaRPr lang="zh-CN" altLang="en-US"/>
          </a:p>
          <a:p>
            <a:r>
              <a:rPr lang="zh-CN" altLang="en-US"/>
              <a:t>最优路线，采用经典高效的迪杰斯特拉算法，搭配百度的实时路况监控为医疗人员提供了最优的急救路线，当老人出现意外情况时，可以第一时间将老人的位置信息以短信的形式发送，并且系统会直接生成最优路线，为医护人员争取宝贵的救治时间。</a:t>
            </a:r>
            <a:endParaRPr lang="zh-CN" altLang="en-US"/>
          </a:p>
          <a:p>
            <a:endParaRPr lang="zh-CN" altLang="en-US"/>
          </a:p>
          <a:p>
            <a:r>
              <a:rPr lang="zh-CN" altLang="en-US"/>
              <a:t>便捷高速，针对后续大批量的数据的接入，可以通过预留的扩充模块轻松应对；</a:t>
            </a:r>
            <a:endParaRPr lang="zh-CN" altLang="en-US"/>
          </a:p>
          <a:p>
            <a:endParaRPr lang="zh-CN" altLang="en-US"/>
          </a:p>
          <a:p>
            <a:r>
              <a:rPr lang="zh-CN" altLang="en-US"/>
              <a:t>可靠高效，警报功能搭配短信业务服务，真正做到24小时的高品质服务，医护人员为你的安全保驾护航，近期就诊记录配合病历信息与禁忌药物，为患者的精准就医提供保障，为医护人员紧急救治开辟捷径。</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第三章为详细设计。</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a:sym typeface="+mn-ea"/>
              </a:rPr>
              <a:t>这是本套系统的核心业务表展示。</a:t>
            </a:r>
            <a:endParaRPr lang="zh-CN" altLang="en-US" sz="1675"/>
          </a:p>
          <a:p>
            <a:r>
              <a:rPr lang="zh-CN" altLang="en-US"/>
              <a:t>本套系统共使用56张数据表，其中主要功能表32张，核心业务表21张</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接下来是本套系统的主要功能展示，</a:t>
            </a:r>
            <a:endParaRPr lang="zh-CN" altLang="en-US"/>
          </a:p>
          <a:p>
            <a:r>
              <a:rPr lang="zh-CN" altLang="en-US"/>
              <a:t>除上述重要功能外，本套系统还支持部门，岗位，药物的进销存这些传统的医疗服务功能，可以便捷的实现医院与诊所之间的联动，实现信息共享。</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各功能协作运行生成了一套完整的绿色通道紧急救治体系</a:t>
            </a:r>
            <a:endParaRPr lang="zh-CN" altLang="en-US"/>
          </a:p>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其功能的具体实现流程图如下</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接下来展现的是系统的界面设计</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页面的设计简单便捷，为用户提供了更好的使用体验，其系统为用户呈现出的功能，层次清晰明了，极大的降低了使用难度。</a:t>
            </a:r>
            <a:endParaRPr lang="zh-CN" altLang="en-US"/>
          </a:p>
          <a:p>
            <a:r>
              <a:rPr lang="zh-CN" altLang="en-US"/>
              <a:t>下面我将通过具体的项目为各位评委老师展现详细的功能使用</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以上就是我们项目的全部内容，有不当不足之处还请各位评委老师批评指正。</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75" dirty="0">
                <a:solidFill>
                  <a:srgbClr val="CEE1F2"/>
                </a:solidFill>
                <a:sym typeface="+mn-ea"/>
              </a:rPr>
              <a:t>感谢各位评委老师聆听！</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第一章是需求分析</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我们调研搜集了近期的社会的医疗情况与痛点，</a:t>
            </a:r>
            <a:endParaRPr lang="zh-CN" altLang="en-US"/>
          </a:p>
          <a:p>
            <a:r>
              <a:rPr lang="zh-CN" altLang="en-US"/>
              <a:t>经过整理，我们分析出四个主要问题</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方面在疫情封控期间，给老人们的生活产生了诸多不便，对于独居老人更是产生了极大的健康与安全隐患。例如上海市普陀区锦绿新城居民区的1600余户居民中，就有近300户的空巢老人，防疫期间老人的健康与安全难以把控。</a:t>
            </a:r>
            <a:endParaRPr lang="zh-CN" altLang="en-US"/>
          </a:p>
          <a:p>
            <a:endParaRPr lang="zh-CN" altLang="en-US"/>
          </a:p>
          <a:p>
            <a:r>
              <a:rPr lang="zh-CN" altLang="en-US"/>
              <a:t>另一方面，我国人口老龄化严重且乡镇医疗体系也并不完善</a:t>
            </a:r>
            <a:endParaRPr lang="zh-CN" altLang="en-US"/>
          </a:p>
          <a:p>
            <a:endParaRPr lang="zh-CN" altLang="en-US"/>
          </a:p>
          <a:p>
            <a:r>
              <a:rPr lang="zh-CN" altLang="en-US"/>
              <a:t>另外随着大数据与物联网技术的推广，各种智能设备可以产生大量的检测数据，但数据利用率低，缺乏专业的处理平台。</a:t>
            </a:r>
            <a:endParaRPr lang="zh-CN" altLang="en-US"/>
          </a:p>
          <a:p>
            <a:r>
              <a:rPr lang="zh-CN" altLang="en-US"/>
              <a:t>因此我们设计一款应用于城乡医院与诊所间的医疗管理与健康检测系统。</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第二章是设计思路</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1950" y="685800"/>
            <a:ext cx="6134100" cy="3429000"/>
          </a:xfrm>
        </p:spPr>
      </p:sp>
      <p:sp>
        <p:nvSpPr>
          <p:cNvPr id="3" name="备注占位符 2"/>
          <p:cNvSpPr>
            <a:spLocks noGrp="1"/>
          </p:cNvSpPr>
          <p:nvPr>
            <p:ph type="body" idx="1"/>
          </p:nvPr>
        </p:nvSpPr>
        <p:spPr/>
        <p:txBody>
          <a:bodyPr/>
          <a:lstStyle/>
          <a:p>
            <a:r>
              <a:rPr lang="zh-CN" altLang="en-US"/>
              <a:t>首先是整套系统的架构，本套系统共分为了八大模块，分别是测试模块，医疗设备管理模块，药物进销存模块，系统监控模块，系统管理模块，绿色通道模块，设备监控模块以及物理设备模拟器模块。</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下面是系统核心功能的逻辑设计图，系统为用户提供的服务主要就是病历信息与检测设备状态，在医院方面就是对于信息的监控与急救路线的规划。</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本套系统的技术架构是经过多次推敲重构得到的，其主体架构采用的是主流的分离框架，后端与前端也采用目前主流高效的SpringBoot加Vue，提供了更好的性能，易于优化扩充</a:t>
            </a:r>
            <a:endParaRPr lang="zh-CN" altLang="en-US"/>
          </a:p>
          <a:p>
            <a:endParaRPr lang="zh-CN" altLang="en-US"/>
          </a:p>
          <a:p>
            <a:r>
              <a:rPr lang="zh-CN" altLang="en-US"/>
              <a:t>本套系统的主体架构采用主流的分离框架，前端与后端采用主流高效的Vue加springboot。</a:t>
            </a:r>
            <a:endParaRPr lang="zh-CN" altLang="en-US"/>
          </a:p>
          <a:p>
            <a:r>
              <a:rPr lang="zh-CN" altLang="en-US"/>
              <a:t>在组件与中间件的选择方面，我们是经过多次比对最终确定的： </a:t>
            </a:r>
            <a:endParaRPr lang="zh-CN" altLang="en-US"/>
          </a:p>
          <a:p>
            <a:r>
              <a:rPr lang="zh-CN" altLang="en-US"/>
              <a:t>采用redis实现数据缓存。</a:t>
            </a:r>
            <a:endParaRPr lang="zh-CN" altLang="en-US"/>
          </a:p>
          <a:p>
            <a:r>
              <a:rPr lang="zh-CN" altLang="en-US"/>
              <a:t>在实现数据可视化时，选取经典的Echarts，能更加精巧灵活的进行数据呈现。</a:t>
            </a:r>
            <a:endParaRPr lang="zh-CN" altLang="en-US"/>
          </a:p>
          <a:p>
            <a:r>
              <a:rPr lang="zh-CN" altLang="en-US"/>
              <a:t>信息存储即提供了阿里云的OSS方式，也提供了FastDFS的扩充接口，根据实际的业务数据量大小可以进行自由选择。</a:t>
            </a:r>
            <a:endParaRPr lang="zh-CN" altLang="en-US"/>
          </a:p>
          <a:p>
            <a:r>
              <a:rPr lang="zh-CN" altLang="en-US"/>
              <a:t>消息通知业务采取的是腾讯云的SMS，延迟更低，短信模板的构建也更为灵活。</a:t>
            </a:r>
            <a:endParaRPr lang="zh-CN" altLang="en-US"/>
          </a:p>
          <a:p>
            <a:r>
              <a:rPr lang="zh-CN" altLang="en-US"/>
              <a:t>设备模拟器使用华为云的IotDA进行模拟实现</a:t>
            </a:r>
            <a:endParaRPr lang="zh-CN" altLang="en-US"/>
          </a:p>
          <a:p>
            <a:r>
              <a:rPr lang="zh-CN" altLang="en-US"/>
              <a:t>地图渲染使用的是百度API地图，渲染与精确度都更为优秀。</a:t>
            </a:r>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直接连接符 408"/>
          <p:cNvCxnSpPr/>
          <p:nvPr userDrawn="1"/>
        </p:nvCxnSpPr>
        <p:spPr>
          <a:xfrm rot="5400000">
            <a:off x="3261124" y="4786363"/>
            <a:ext cx="52880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5904037" y="2143453"/>
            <a:ext cx="5320713"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5904037" y="7430131"/>
            <a:ext cx="5320713"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8579606" y="4787206"/>
            <a:ext cx="52880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5855684" y="738205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11171946" y="738205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11171946" y="2093607"/>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5855684" y="21002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5911759" y="2141257"/>
            <a:ext cx="5312599" cy="529328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4387766" y="307489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5622050" y="140035"/>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8564392" y="-1071241"/>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5606523" y="599917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8555470" y="7199875"/>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11506734" y="5988597"/>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12725492" y="307489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11506734" y="150615"/>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6789603" y="8877625"/>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6789603" y="8877625"/>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4340718" y="644710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10234319" y="597439"/>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4403293" y="652343"/>
            <a:ext cx="8322200" cy="8271117"/>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8564399" y="-1059518"/>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3560695" y="2235763"/>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4404417" y="4787902"/>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8564399" y="5732205"/>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10172228" y="5631625"/>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10172226" y="2235764"/>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4363028" y="4739196"/>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4404417" y="1392038"/>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4119067" y="369861"/>
            <a:ext cx="8890653" cy="8836081"/>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8513816" y="915528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5518760" y="-22201"/>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8570065" y="-1262393"/>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11610025" y="2"/>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4259567" y="3010030"/>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5523586" y="6036128"/>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8570065" y="7283139"/>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11610023" y="6031676"/>
            <a:ext cx="0" cy="356153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12869219" y="3021302"/>
            <a:ext cx="0" cy="353967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4214482" y="295707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4211137" y="649983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4211137" y="6499832"/>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12816789" y="29643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4268816" y="518689"/>
            <a:ext cx="8591155" cy="853842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2481853" y="4791970"/>
            <a:ext cx="4574267"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4767873" y="7078336"/>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4767873" y="471338"/>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10072663" y="4791970"/>
            <a:ext cx="4574267"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8564977" y="7078336"/>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8564977" y="471338"/>
            <a:ext cx="3795938" cy="2026126"/>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4731072" y="703169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8518961" y="418701"/>
            <a:ext cx="100533" cy="101154"/>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12304943" y="2440258"/>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12304943" y="2440258"/>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4731072" y="703169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4767871" y="471338"/>
            <a:ext cx="7593041" cy="863312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121256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3961031" y="2039291"/>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1041705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3961031" y="7534292"/>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3910609"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13112868"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3910609" y="1989263"/>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13112868" y="1985938"/>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3961033" y="2039292"/>
            <a:ext cx="9206721" cy="549721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4377832" y="47331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4377832" y="4733126"/>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12647820" y="473888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12647820" y="4738885"/>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8564399" y="-1059518"/>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3560695" y="2235763"/>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4404417" y="4787902"/>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8564399" y="5732205"/>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10172228" y="5631625"/>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10172226" y="2235764"/>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6065870" y="134222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12668704" y="4739196"/>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10968092" y="8130403"/>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4404417" y="1392038"/>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4385657" y="308543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5619941" y="15057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8562283" y="-106070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5604414" y="600971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8553362" y="7210414"/>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11504625" y="5999137"/>
            <a:ext cx="0" cy="344716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12723383" y="3085437"/>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11504625" y="161154"/>
            <a:ext cx="0" cy="342600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4337020" y="3039452"/>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4337020" y="3039452"/>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12666113" y="645859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4401184" y="662882"/>
            <a:ext cx="8322200" cy="8271117"/>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121256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3961031" y="2039291"/>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10417050" y="4787762"/>
            <a:ext cx="549917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3961031" y="7534292"/>
            <a:ext cx="9205035"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3910609"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13112868" y="748470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3910609" y="1989263"/>
            <a:ext cx="101154" cy="100533"/>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13112868" y="1985938"/>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3961033" y="2039292"/>
            <a:ext cx="9206721" cy="5497219"/>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7724592" y="2731354"/>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3570382" y="2731361"/>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3588342" y="6842215"/>
            <a:ext cx="5815853" cy="223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7706629" y="6842222"/>
            <a:ext cx="5851772" cy="221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8516174" y="621513"/>
            <a:ext cx="100533" cy="101154"/>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8516174" y="621513"/>
            <a:ext cx="100533" cy="101154"/>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8511712" y="8845171"/>
            <a:ext cx="100533" cy="101154"/>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5656186" y="1861733"/>
            <a:ext cx="5816412" cy="5852334"/>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8560170" y="-1051082"/>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3556467" y="2244199"/>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4400189" y="4796339"/>
            <a:ext cx="1708418" cy="3395861"/>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8560170" y="5740642"/>
            <a:ext cx="2217" cy="4903114"/>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10167999" y="5640061"/>
            <a:ext cx="3395861"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10167997" y="2244200"/>
            <a:ext cx="3395862" cy="170841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6061639" y="13506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6061639" y="1350660"/>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4358799" y="474763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10963862" y="813884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10963862" y="8138841"/>
            <a:ext cx="101154" cy="10053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4400188" y="1400476"/>
            <a:ext cx="8319950" cy="6791726"/>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4119067" y="369861"/>
            <a:ext cx="8890653" cy="8836081"/>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8513816" y="326828"/>
            <a:ext cx="101154" cy="100533"/>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4192537" y="4713423"/>
            <a:ext cx="237712" cy="236253"/>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6318047" y="998727"/>
            <a:ext cx="202308" cy="20106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10751904" y="998727"/>
            <a:ext cx="171962" cy="17090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6318047" y="8467851"/>
            <a:ext cx="187135" cy="185987"/>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12896100" y="4713422"/>
            <a:ext cx="136558" cy="13572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8840641" y="2713899"/>
            <a:ext cx="152633" cy="151696"/>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10875744" y="3522944"/>
            <a:ext cx="152633" cy="151696"/>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10751904" y="8467851"/>
            <a:ext cx="242770" cy="24128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2000">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14:bounceEnd="42000">
                                          <p:cBhvr additive="base">
                                            <p:cTn id="7" dur="750" fill="hold"/>
                                            <p:tgtEl>
                                              <p:spTgt spid="359"/>
                                            </p:tgtEl>
                                            <p:attrNameLst>
                                              <p:attrName>ppt_x</p:attrName>
                                            </p:attrNameLst>
                                          </p:cBhvr>
                                          <p:tavLst>
                                            <p:tav tm="0">
                                              <p:val>
                                                <p:strVal val="0-#ppt_w/2"/>
                                              </p:val>
                                            </p:tav>
                                            <p:tav tm="100000">
                                              <p:val>
                                                <p:strVal val="#ppt_x"/>
                                              </p:val>
                                            </p:tav>
                                          </p:tavLst>
                                        </p:anim>
                                        <p:anim calcmode="lin" valueType="num" p14:bounceEnd="42000">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14:bounceEnd="42000">
                                          <p:cBhvr additive="base">
                                            <p:cTn id="11" dur="750" fill="hold"/>
                                            <p:tgtEl>
                                              <p:spTgt spid="360"/>
                                            </p:tgtEl>
                                            <p:attrNameLst>
                                              <p:attrName>ppt_x</p:attrName>
                                            </p:attrNameLst>
                                          </p:cBhvr>
                                          <p:tavLst>
                                            <p:tav tm="0">
                                              <p:val>
                                                <p:strVal val="0-#ppt_w/2"/>
                                              </p:val>
                                            </p:tav>
                                            <p:tav tm="100000">
                                              <p:val>
                                                <p:strVal val="#ppt_x"/>
                                              </p:val>
                                            </p:tav>
                                          </p:tavLst>
                                        </p:anim>
                                        <p:anim calcmode="lin" valueType="num" p14:bounceEnd="42000">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2000">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14:bounceEnd="42000">
                                          <p:cBhvr additive="base">
                                            <p:cTn id="15" dur="750" fill="hold"/>
                                            <p:tgtEl>
                                              <p:spTgt spid="361"/>
                                            </p:tgtEl>
                                            <p:attrNameLst>
                                              <p:attrName>ppt_x</p:attrName>
                                            </p:attrNameLst>
                                          </p:cBhvr>
                                          <p:tavLst>
                                            <p:tav tm="0">
                                              <p:val>
                                                <p:strVal val="0-#ppt_w/2"/>
                                              </p:val>
                                            </p:tav>
                                            <p:tav tm="100000">
                                              <p:val>
                                                <p:strVal val="#ppt_x"/>
                                              </p:val>
                                            </p:tav>
                                          </p:tavLst>
                                        </p:anim>
                                        <p:anim calcmode="lin" valueType="num" p14:bounceEnd="42000">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2000">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14:bounceEnd="42000">
                                          <p:cBhvr additive="base">
                                            <p:cTn id="19" dur="750" fill="hold"/>
                                            <p:tgtEl>
                                              <p:spTgt spid="362"/>
                                            </p:tgtEl>
                                            <p:attrNameLst>
                                              <p:attrName>ppt_x</p:attrName>
                                            </p:attrNameLst>
                                          </p:cBhvr>
                                          <p:tavLst>
                                            <p:tav tm="0">
                                              <p:val>
                                                <p:strVal val="0-#ppt_w/2"/>
                                              </p:val>
                                            </p:tav>
                                            <p:tav tm="100000">
                                              <p:val>
                                                <p:strVal val="#ppt_x"/>
                                              </p:val>
                                            </p:tav>
                                          </p:tavLst>
                                        </p:anim>
                                        <p:anim calcmode="lin" valueType="num" p14:bounceEnd="42000">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42000">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14:bounceEnd="42000">
                                          <p:cBhvr additive="base">
                                            <p:cTn id="23" dur="750" fill="hold"/>
                                            <p:tgtEl>
                                              <p:spTgt spid="363"/>
                                            </p:tgtEl>
                                            <p:attrNameLst>
                                              <p:attrName>ppt_x</p:attrName>
                                            </p:attrNameLst>
                                          </p:cBhvr>
                                          <p:tavLst>
                                            <p:tav tm="0">
                                              <p:val>
                                                <p:strVal val="0-#ppt_w/2"/>
                                              </p:val>
                                            </p:tav>
                                            <p:tav tm="100000">
                                              <p:val>
                                                <p:strVal val="#ppt_x"/>
                                              </p:val>
                                            </p:tav>
                                          </p:tavLst>
                                        </p:anim>
                                        <p:anim calcmode="lin" valueType="num" p14:bounceEnd="42000">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42000">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14:bounceEnd="42000">
                                          <p:cBhvr additive="base">
                                            <p:cTn id="27" dur="750" fill="hold"/>
                                            <p:tgtEl>
                                              <p:spTgt spid="364"/>
                                            </p:tgtEl>
                                            <p:attrNameLst>
                                              <p:attrName>ppt_x</p:attrName>
                                            </p:attrNameLst>
                                          </p:cBhvr>
                                          <p:tavLst>
                                            <p:tav tm="0">
                                              <p:val>
                                                <p:strVal val="0-#ppt_w/2"/>
                                              </p:val>
                                            </p:tav>
                                            <p:tav tm="100000">
                                              <p:val>
                                                <p:strVal val="#ppt_x"/>
                                              </p:val>
                                            </p:tav>
                                          </p:tavLst>
                                        </p:anim>
                                        <p:anim calcmode="lin" valueType="num" p14:bounceEnd="42000">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42000">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14:bounceEnd="42000">
                                          <p:cBhvr additive="base">
                                            <p:cTn id="31" dur="750" fill="hold"/>
                                            <p:tgtEl>
                                              <p:spTgt spid="365"/>
                                            </p:tgtEl>
                                            <p:attrNameLst>
                                              <p:attrName>ppt_x</p:attrName>
                                            </p:attrNameLst>
                                          </p:cBhvr>
                                          <p:tavLst>
                                            <p:tav tm="0">
                                              <p:val>
                                                <p:strVal val="0-#ppt_w/2"/>
                                              </p:val>
                                            </p:tav>
                                            <p:tav tm="100000">
                                              <p:val>
                                                <p:strVal val="#ppt_x"/>
                                              </p:val>
                                            </p:tav>
                                          </p:tavLst>
                                        </p:anim>
                                        <p:anim calcmode="lin" valueType="num" p14:bounceEnd="42000">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42000">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14:bounceEnd="42000">
                                          <p:cBhvr additive="base">
                                            <p:cTn id="35" dur="750" fill="hold"/>
                                            <p:tgtEl>
                                              <p:spTgt spid="366"/>
                                            </p:tgtEl>
                                            <p:attrNameLst>
                                              <p:attrName>ppt_x</p:attrName>
                                            </p:attrNameLst>
                                          </p:cBhvr>
                                          <p:tavLst>
                                            <p:tav tm="0">
                                              <p:val>
                                                <p:strVal val="0-#ppt_w/2"/>
                                              </p:val>
                                            </p:tav>
                                            <p:tav tm="100000">
                                              <p:val>
                                                <p:strVal val="#ppt_x"/>
                                              </p:val>
                                            </p:tav>
                                          </p:tavLst>
                                        </p:anim>
                                        <p:anim calcmode="lin" valueType="num" p14:bounceEnd="42000">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14:presetBounceEnd="42000">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14:bounceEnd="42000">
                                          <p:cBhvr additive="base">
                                            <p:cTn id="39" dur="750" fill="hold"/>
                                            <p:tgtEl>
                                              <p:spTgt spid="367"/>
                                            </p:tgtEl>
                                            <p:attrNameLst>
                                              <p:attrName>ppt_x</p:attrName>
                                            </p:attrNameLst>
                                          </p:cBhvr>
                                          <p:tavLst>
                                            <p:tav tm="0">
                                              <p:val>
                                                <p:strVal val="0-#ppt_w/2"/>
                                              </p:val>
                                            </p:tav>
                                            <p:tav tm="100000">
                                              <p:val>
                                                <p:strVal val="#ppt_x"/>
                                              </p:val>
                                            </p:tav>
                                          </p:tavLst>
                                        </p:anim>
                                        <p:anim calcmode="lin" valueType="num" p14:bounceEnd="42000">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42000">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14:bounceEnd="42000">
                                          <p:cBhvr additive="base">
                                            <p:cTn id="43" dur="750" fill="hold"/>
                                            <p:tgtEl>
                                              <p:spTgt spid="368"/>
                                            </p:tgtEl>
                                            <p:attrNameLst>
                                              <p:attrName>ppt_x</p:attrName>
                                            </p:attrNameLst>
                                          </p:cBhvr>
                                          <p:tavLst>
                                            <p:tav tm="0">
                                              <p:val>
                                                <p:strVal val="0-#ppt_w/2"/>
                                              </p:val>
                                            </p:tav>
                                            <p:tav tm="100000">
                                              <p:val>
                                                <p:strVal val="#ppt_x"/>
                                              </p:val>
                                            </p:tav>
                                          </p:tavLst>
                                        </p:anim>
                                        <p:anim calcmode="lin" valueType="num" p14:bounceEnd="42000">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2000">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14:bounceEnd="42000">
                                          <p:cBhvr additive="base">
                                            <p:cTn id="47" dur="750" fill="hold"/>
                                            <p:tgtEl>
                                              <p:spTgt spid="389"/>
                                            </p:tgtEl>
                                            <p:attrNameLst>
                                              <p:attrName>ppt_x</p:attrName>
                                            </p:attrNameLst>
                                          </p:cBhvr>
                                          <p:tavLst>
                                            <p:tav tm="0">
                                              <p:val>
                                                <p:strVal val="0-#ppt_w/2"/>
                                              </p:val>
                                            </p:tav>
                                            <p:tav tm="100000">
                                              <p:val>
                                                <p:strVal val="#ppt_x"/>
                                              </p:val>
                                            </p:tav>
                                          </p:tavLst>
                                        </p:anim>
                                        <p:anim calcmode="lin" valueType="num" p14:bounceEnd="42000">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42000">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14:bounceEnd="42000">
                                          <p:cBhvr additive="base">
                                            <p:cTn id="51" dur="750" fill="hold"/>
                                            <p:tgtEl>
                                              <p:spTgt spid="392"/>
                                            </p:tgtEl>
                                            <p:attrNameLst>
                                              <p:attrName>ppt_x</p:attrName>
                                            </p:attrNameLst>
                                          </p:cBhvr>
                                          <p:tavLst>
                                            <p:tav tm="0">
                                              <p:val>
                                                <p:strVal val="0-#ppt_w/2"/>
                                              </p:val>
                                            </p:tav>
                                            <p:tav tm="100000">
                                              <p:val>
                                                <p:strVal val="#ppt_x"/>
                                              </p:val>
                                            </p:tav>
                                          </p:tavLst>
                                        </p:anim>
                                        <p:anim calcmode="lin" valueType="num" p14:bounceEnd="42000">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14:presetBounceEnd="42000">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14:bounceEnd="42000">
                                          <p:cBhvr additive="base">
                                            <p:cTn id="55" dur="750" fill="hold"/>
                                            <p:tgtEl>
                                              <p:spTgt spid="393"/>
                                            </p:tgtEl>
                                            <p:attrNameLst>
                                              <p:attrName>ppt_x</p:attrName>
                                            </p:attrNameLst>
                                          </p:cBhvr>
                                          <p:tavLst>
                                            <p:tav tm="0">
                                              <p:val>
                                                <p:strVal val="0-#ppt_w/2"/>
                                              </p:val>
                                            </p:tav>
                                            <p:tav tm="100000">
                                              <p:val>
                                                <p:strVal val="#ppt_x"/>
                                              </p:val>
                                            </p:tav>
                                          </p:tavLst>
                                        </p:anim>
                                        <p:anim calcmode="lin" valueType="num" p14:bounceEnd="42000">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14:presetBounceEnd="42000">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14:bounceEnd="42000">
                                          <p:cBhvr additive="base">
                                            <p:cTn id="59" dur="750" fill="hold"/>
                                            <p:tgtEl>
                                              <p:spTgt spid="394"/>
                                            </p:tgtEl>
                                            <p:attrNameLst>
                                              <p:attrName>ppt_x</p:attrName>
                                            </p:attrNameLst>
                                          </p:cBhvr>
                                          <p:tavLst>
                                            <p:tav tm="0">
                                              <p:val>
                                                <p:strVal val="0-#ppt_w/2"/>
                                              </p:val>
                                            </p:tav>
                                            <p:tav tm="100000">
                                              <p:val>
                                                <p:strVal val="#ppt_x"/>
                                              </p:val>
                                            </p:tav>
                                          </p:tavLst>
                                        </p:anim>
                                        <p:anim calcmode="lin" valueType="num" p14:bounceEnd="42000">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14:presetBounceEnd="42000">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14:bounceEnd="42000">
                                          <p:cBhvr additive="base">
                                            <p:cTn id="63" dur="750" fill="hold"/>
                                            <p:tgtEl>
                                              <p:spTgt spid="395"/>
                                            </p:tgtEl>
                                            <p:attrNameLst>
                                              <p:attrName>ppt_x</p:attrName>
                                            </p:attrNameLst>
                                          </p:cBhvr>
                                          <p:tavLst>
                                            <p:tav tm="0">
                                              <p:val>
                                                <p:strVal val="0-#ppt_w/2"/>
                                              </p:val>
                                            </p:tav>
                                            <p:tav tm="100000">
                                              <p:val>
                                                <p:strVal val="#ppt_x"/>
                                              </p:val>
                                            </p:tav>
                                          </p:tavLst>
                                        </p:anim>
                                        <p:anim calcmode="lin" valueType="num" p14:bounceEnd="42000">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14:presetBounceEnd="42000">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14:bounceEnd="42000">
                                          <p:cBhvr additive="base">
                                            <p:cTn id="67" dur="750" fill="hold"/>
                                            <p:tgtEl>
                                              <p:spTgt spid="396"/>
                                            </p:tgtEl>
                                            <p:attrNameLst>
                                              <p:attrName>ppt_x</p:attrName>
                                            </p:attrNameLst>
                                          </p:cBhvr>
                                          <p:tavLst>
                                            <p:tav tm="0">
                                              <p:val>
                                                <p:strVal val="0-#ppt_w/2"/>
                                              </p:val>
                                            </p:tav>
                                            <p:tav tm="100000">
                                              <p:val>
                                                <p:strVal val="#ppt_x"/>
                                              </p:val>
                                            </p:tav>
                                          </p:tavLst>
                                        </p:anim>
                                        <p:anim calcmode="lin" valueType="num" p14:bounceEnd="42000">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14:presetBounceEnd="42000">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14:bounceEnd="42000">
                                          <p:cBhvr additive="base">
                                            <p:cTn id="71" dur="750" fill="hold"/>
                                            <p:tgtEl>
                                              <p:spTgt spid="397"/>
                                            </p:tgtEl>
                                            <p:attrNameLst>
                                              <p:attrName>ppt_x</p:attrName>
                                            </p:attrNameLst>
                                          </p:cBhvr>
                                          <p:tavLst>
                                            <p:tav tm="0">
                                              <p:val>
                                                <p:strVal val="0-#ppt_w/2"/>
                                              </p:val>
                                            </p:tav>
                                            <p:tav tm="100000">
                                              <p:val>
                                                <p:strVal val="#ppt_x"/>
                                              </p:val>
                                            </p:tav>
                                          </p:tavLst>
                                        </p:anim>
                                        <p:anim calcmode="lin" valueType="num" p14:bounceEnd="42000">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14:presetBounceEnd="42000">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14:bounceEnd="42000">
                                          <p:cBhvr additive="base">
                                            <p:cTn id="75" dur="750" fill="hold"/>
                                            <p:tgtEl>
                                              <p:spTgt spid="398"/>
                                            </p:tgtEl>
                                            <p:attrNameLst>
                                              <p:attrName>ppt_x</p:attrName>
                                            </p:attrNameLst>
                                          </p:cBhvr>
                                          <p:tavLst>
                                            <p:tav tm="0">
                                              <p:val>
                                                <p:strVal val="0-#ppt_w/2"/>
                                              </p:val>
                                            </p:tav>
                                            <p:tav tm="100000">
                                              <p:val>
                                                <p:strVal val="#ppt_x"/>
                                              </p:val>
                                            </p:tav>
                                          </p:tavLst>
                                        </p:anim>
                                        <p:anim calcmode="lin" valueType="num" p14:bounceEnd="42000">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14:presetBounceEnd="42000">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14:bounceEnd="42000">
                                          <p:cBhvr additive="base">
                                            <p:cTn id="79" dur="750" fill="hold"/>
                                            <p:tgtEl>
                                              <p:spTgt spid="399"/>
                                            </p:tgtEl>
                                            <p:attrNameLst>
                                              <p:attrName>ppt_x</p:attrName>
                                            </p:attrNameLst>
                                          </p:cBhvr>
                                          <p:tavLst>
                                            <p:tav tm="0">
                                              <p:val>
                                                <p:strVal val="0-#ppt_w/2"/>
                                              </p:val>
                                            </p:tav>
                                            <p:tav tm="100000">
                                              <p:val>
                                                <p:strVal val="#ppt_x"/>
                                              </p:val>
                                            </p:tav>
                                          </p:tavLst>
                                        </p:anim>
                                        <p:anim calcmode="lin" valueType="num" p14:bounceEnd="42000">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14:presetBounceEnd="42000">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14:bounceEnd="42000">
                                          <p:cBhvr additive="base">
                                            <p:cTn id="83" dur="750" fill="hold"/>
                                            <p:tgtEl>
                                              <p:spTgt spid="400"/>
                                            </p:tgtEl>
                                            <p:attrNameLst>
                                              <p:attrName>ppt_x</p:attrName>
                                            </p:attrNameLst>
                                          </p:cBhvr>
                                          <p:tavLst>
                                            <p:tav tm="0">
                                              <p:val>
                                                <p:strVal val="0-#ppt_w/2"/>
                                              </p:val>
                                            </p:tav>
                                            <p:tav tm="100000">
                                              <p:val>
                                                <p:strVal val="#ppt_x"/>
                                              </p:val>
                                            </p:tav>
                                          </p:tavLst>
                                        </p:anim>
                                        <p:anim calcmode="lin" valueType="num" p14:bounceEnd="42000">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14:presetBounceEnd="42000">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14:bounceEnd="42000">
                                          <p:cBhvr additive="base">
                                            <p:cTn id="87" dur="750" fill="hold"/>
                                            <p:tgtEl>
                                              <p:spTgt spid="401"/>
                                            </p:tgtEl>
                                            <p:attrNameLst>
                                              <p:attrName>ppt_x</p:attrName>
                                            </p:attrNameLst>
                                          </p:cBhvr>
                                          <p:tavLst>
                                            <p:tav tm="0">
                                              <p:val>
                                                <p:strVal val="0-#ppt_w/2"/>
                                              </p:val>
                                            </p:tav>
                                            <p:tav tm="100000">
                                              <p:val>
                                                <p:strVal val="#ppt_x"/>
                                              </p:val>
                                            </p:tav>
                                          </p:tavLst>
                                        </p:anim>
                                        <p:anim calcmode="lin" valueType="num" p14:bounceEnd="42000">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14:presetBounceEnd="42000">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14:bounceEnd="42000">
                                          <p:cBhvr additive="base">
                                            <p:cTn id="91" dur="750" fill="hold"/>
                                            <p:tgtEl>
                                              <p:spTgt spid="402"/>
                                            </p:tgtEl>
                                            <p:attrNameLst>
                                              <p:attrName>ppt_x</p:attrName>
                                            </p:attrNameLst>
                                          </p:cBhvr>
                                          <p:tavLst>
                                            <p:tav tm="0">
                                              <p:val>
                                                <p:strVal val="0-#ppt_w/2"/>
                                              </p:val>
                                            </p:tav>
                                            <p:tav tm="100000">
                                              <p:val>
                                                <p:strVal val="#ppt_x"/>
                                              </p:val>
                                            </p:tav>
                                          </p:tavLst>
                                        </p:anim>
                                        <p:anim calcmode="lin" valueType="num" p14:bounceEnd="42000">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14:presetBounceEnd="42000">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14:bounceEnd="42000">
                                          <p:cBhvr additive="base">
                                            <p:cTn id="95" dur="750" fill="hold"/>
                                            <p:tgtEl>
                                              <p:spTgt spid="403"/>
                                            </p:tgtEl>
                                            <p:attrNameLst>
                                              <p:attrName>ppt_x</p:attrName>
                                            </p:attrNameLst>
                                          </p:cBhvr>
                                          <p:tavLst>
                                            <p:tav tm="0">
                                              <p:val>
                                                <p:strVal val="0-#ppt_w/2"/>
                                              </p:val>
                                            </p:tav>
                                            <p:tav tm="100000">
                                              <p:val>
                                                <p:strVal val="#ppt_x"/>
                                              </p:val>
                                            </p:tav>
                                          </p:tavLst>
                                        </p:anim>
                                        <p:anim calcmode="lin" valueType="num" p14:bounceEnd="42000">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14:presetBounceEnd="42000">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14:bounceEnd="42000">
                                          <p:cBhvr additive="base">
                                            <p:cTn id="99" dur="750" fill="hold"/>
                                            <p:tgtEl>
                                              <p:spTgt spid="404"/>
                                            </p:tgtEl>
                                            <p:attrNameLst>
                                              <p:attrName>ppt_x</p:attrName>
                                            </p:attrNameLst>
                                          </p:cBhvr>
                                          <p:tavLst>
                                            <p:tav tm="0">
                                              <p:val>
                                                <p:strVal val="0-#ppt_w/2"/>
                                              </p:val>
                                            </p:tav>
                                            <p:tav tm="100000">
                                              <p:val>
                                                <p:strVal val="#ppt_x"/>
                                              </p:val>
                                            </p:tav>
                                          </p:tavLst>
                                        </p:anim>
                                        <p:anim calcmode="lin" valueType="num" p14:bounceEnd="42000">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14:presetBounceEnd="42000">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14:bounceEnd="42000">
                                          <p:cBhvr additive="base">
                                            <p:cTn id="103" dur="750" fill="hold"/>
                                            <p:tgtEl>
                                              <p:spTgt spid="405"/>
                                            </p:tgtEl>
                                            <p:attrNameLst>
                                              <p:attrName>ppt_x</p:attrName>
                                            </p:attrNameLst>
                                          </p:cBhvr>
                                          <p:tavLst>
                                            <p:tav tm="0">
                                              <p:val>
                                                <p:strVal val="0-#ppt_w/2"/>
                                              </p:val>
                                            </p:tav>
                                            <p:tav tm="100000">
                                              <p:val>
                                                <p:strVal val="#ppt_x"/>
                                              </p:val>
                                            </p:tav>
                                          </p:tavLst>
                                        </p:anim>
                                        <p:anim calcmode="lin" valueType="num" p14:bounceEnd="42000">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42000">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14:bounceEnd="42000">
                                          <p:cBhvr additive="base">
                                            <p:cTn id="107" dur="750" fill="hold"/>
                                            <p:tgtEl>
                                              <p:spTgt spid="406"/>
                                            </p:tgtEl>
                                            <p:attrNameLst>
                                              <p:attrName>ppt_x</p:attrName>
                                            </p:attrNameLst>
                                          </p:cBhvr>
                                          <p:tavLst>
                                            <p:tav tm="0">
                                              <p:val>
                                                <p:strVal val="0-#ppt_w/2"/>
                                              </p:val>
                                            </p:tav>
                                            <p:tav tm="100000">
                                              <p:val>
                                                <p:strVal val="#ppt_x"/>
                                              </p:val>
                                            </p:tav>
                                          </p:tavLst>
                                        </p:anim>
                                        <p:anim calcmode="lin" valueType="num" p14:bounceEnd="42000">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0" y="0"/>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0" y="0"/>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750" fill="hold"/>
                                            <p:tgtEl>
                                              <p:spTgt spid="359"/>
                                            </p:tgtEl>
                                            <p:attrNameLst>
                                              <p:attrName>ppt_x</p:attrName>
                                            </p:attrNameLst>
                                          </p:cBhvr>
                                          <p:tavLst>
                                            <p:tav tm="0">
                                              <p:val>
                                                <p:strVal val="0-#ppt_w/2"/>
                                              </p:val>
                                            </p:tav>
                                            <p:tav tm="100000">
                                              <p:val>
                                                <p:strVal val="#ppt_x"/>
                                              </p:val>
                                            </p:tav>
                                          </p:tavLst>
                                        </p:anim>
                                        <p:anim calcmode="lin" valueType="num">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750" fill="hold"/>
                                            <p:tgtEl>
                                              <p:spTgt spid="360"/>
                                            </p:tgtEl>
                                            <p:attrNameLst>
                                              <p:attrName>ppt_x</p:attrName>
                                            </p:attrNameLst>
                                          </p:cBhvr>
                                          <p:tavLst>
                                            <p:tav tm="0">
                                              <p:val>
                                                <p:strVal val="0-#ppt_w/2"/>
                                              </p:val>
                                            </p:tav>
                                            <p:tav tm="100000">
                                              <p:val>
                                                <p:strVal val="#ppt_x"/>
                                              </p:val>
                                            </p:tav>
                                          </p:tavLst>
                                        </p:anim>
                                        <p:anim calcmode="lin" valueType="num">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cBhvr additive="base">
                                            <p:cTn id="15" dur="750" fill="hold"/>
                                            <p:tgtEl>
                                              <p:spTgt spid="361"/>
                                            </p:tgtEl>
                                            <p:attrNameLst>
                                              <p:attrName>ppt_x</p:attrName>
                                            </p:attrNameLst>
                                          </p:cBhvr>
                                          <p:tavLst>
                                            <p:tav tm="0">
                                              <p:val>
                                                <p:strVal val="0-#ppt_w/2"/>
                                              </p:val>
                                            </p:tav>
                                            <p:tav tm="100000">
                                              <p:val>
                                                <p:strVal val="#ppt_x"/>
                                              </p:val>
                                            </p:tav>
                                          </p:tavLst>
                                        </p:anim>
                                        <p:anim calcmode="lin" valueType="num">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750" fill="hold"/>
                                            <p:tgtEl>
                                              <p:spTgt spid="362"/>
                                            </p:tgtEl>
                                            <p:attrNameLst>
                                              <p:attrName>ppt_x</p:attrName>
                                            </p:attrNameLst>
                                          </p:cBhvr>
                                          <p:tavLst>
                                            <p:tav tm="0">
                                              <p:val>
                                                <p:strVal val="0-#ppt_w/2"/>
                                              </p:val>
                                            </p:tav>
                                            <p:tav tm="100000">
                                              <p:val>
                                                <p:strVal val="#ppt_x"/>
                                              </p:val>
                                            </p:tav>
                                          </p:tavLst>
                                        </p:anim>
                                        <p:anim calcmode="lin" valueType="num">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cBhvr additive="base">
                                            <p:cTn id="23" dur="750" fill="hold"/>
                                            <p:tgtEl>
                                              <p:spTgt spid="363"/>
                                            </p:tgtEl>
                                            <p:attrNameLst>
                                              <p:attrName>ppt_x</p:attrName>
                                            </p:attrNameLst>
                                          </p:cBhvr>
                                          <p:tavLst>
                                            <p:tav tm="0">
                                              <p:val>
                                                <p:strVal val="0-#ppt_w/2"/>
                                              </p:val>
                                            </p:tav>
                                            <p:tav tm="100000">
                                              <p:val>
                                                <p:strVal val="#ppt_x"/>
                                              </p:val>
                                            </p:tav>
                                          </p:tavLst>
                                        </p:anim>
                                        <p:anim calcmode="lin" valueType="num">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cBhvr additive="base">
                                            <p:cTn id="27" dur="750" fill="hold"/>
                                            <p:tgtEl>
                                              <p:spTgt spid="364"/>
                                            </p:tgtEl>
                                            <p:attrNameLst>
                                              <p:attrName>ppt_x</p:attrName>
                                            </p:attrNameLst>
                                          </p:cBhvr>
                                          <p:tavLst>
                                            <p:tav tm="0">
                                              <p:val>
                                                <p:strVal val="0-#ppt_w/2"/>
                                              </p:val>
                                            </p:tav>
                                            <p:tav tm="100000">
                                              <p:val>
                                                <p:strVal val="#ppt_x"/>
                                              </p:val>
                                            </p:tav>
                                          </p:tavLst>
                                        </p:anim>
                                        <p:anim calcmode="lin" valueType="num">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cBhvr additive="base">
                                            <p:cTn id="31" dur="750" fill="hold"/>
                                            <p:tgtEl>
                                              <p:spTgt spid="365"/>
                                            </p:tgtEl>
                                            <p:attrNameLst>
                                              <p:attrName>ppt_x</p:attrName>
                                            </p:attrNameLst>
                                          </p:cBhvr>
                                          <p:tavLst>
                                            <p:tav tm="0">
                                              <p:val>
                                                <p:strVal val="0-#ppt_w/2"/>
                                              </p:val>
                                            </p:tav>
                                            <p:tav tm="100000">
                                              <p:val>
                                                <p:strVal val="#ppt_x"/>
                                              </p:val>
                                            </p:tav>
                                          </p:tavLst>
                                        </p:anim>
                                        <p:anim calcmode="lin" valueType="num">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750" fill="hold"/>
                                            <p:tgtEl>
                                              <p:spTgt spid="366"/>
                                            </p:tgtEl>
                                            <p:attrNameLst>
                                              <p:attrName>ppt_x</p:attrName>
                                            </p:attrNameLst>
                                          </p:cBhvr>
                                          <p:tavLst>
                                            <p:tav tm="0">
                                              <p:val>
                                                <p:strVal val="0-#ppt_w/2"/>
                                              </p:val>
                                            </p:tav>
                                            <p:tav tm="100000">
                                              <p:val>
                                                <p:strVal val="#ppt_x"/>
                                              </p:val>
                                            </p:tav>
                                          </p:tavLst>
                                        </p:anim>
                                        <p:anim calcmode="lin" valueType="num">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cBhvr additive="base">
                                            <p:cTn id="39" dur="750" fill="hold"/>
                                            <p:tgtEl>
                                              <p:spTgt spid="367"/>
                                            </p:tgtEl>
                                            <p:attrNameLst>
                                              <p:attrName>ppt_x</p:attrName>
                                            </p:attrNameLst>
                                          </p:cBhvr>
                                          <p:tavLst>
                                            <p:tav tm="0">
                                              <p:val>
                                                <p:strVal val="0-#ppt_w/2"/>
                                              </p:val>
                                            </p:tav>
                                            <p:tav tm="100000">
                                              <p:val>
                                                <p:strVal val="#ppt_x"/>
                                              </p:val>
                                            </p:tav>
                                          </p:tavLst>
                                        </p:anim>
                                        <p:anim calcmode="lin" valueType="num">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cBhvr additive="base">
                                            <p:cTn id="43" dur="750" fill="hold"/>
                                            <p:tgtEl>
                                              <p:spTgt spid="368"/>
                                            </p:tgtEl>
                                            <p:attrNameLst>
                                              <p:attrName>ppt_x</p:attrName>
                                            </p:attrNameLst>
                                          </p:cBhvr>
                                          <p:tavLst>
                                            <p:tav tm="0">
                                              <p:val>
                                                <p:strVal val="0-#ppt_w/2"/>
                                              </p:val>
                                            </p:tav>
                                            <p:tav tm="100000">
                                              <p:val>
                                                <p:strVal val="#ppt_x"/>
                                              </p:val>
                                            </p:tav>
                                          </p:tavLst>
                                        </p:anim>
                                        <p:anim calcmode="lin" valueType="num">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750" fill="hold"/>
                                            <p:tgtEl>
                                              <p:spTgt spid="389"/>
                                            </p:tgtEl>
                                            <p:attrNameLst>
                                              <p:attrName>ppt_x</p:attrName>
                                            </p:attrNameLst>
                                          </p:cBhvr>
                                          <p:tavLst>
                                            <p:tav tm="0">
                                              <p:val>
                                                <p:strVal val="0-#ppt_w/2"/>
                                              </p:val>
                                            </p:tav>
                                            <p:tav tm="100000">
                                              <p:val>
                                                <p:strVal val="#ppt_x"/>
                                              </p:val>
                                            </p:tav>
                                          </p:tavLst>
                                        </p:anim>
                                        <p:anim calcmode="lin" valueType="num">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cBhvr additive="base">
                                            <p:cTn id="51" dur="750" fill="hold"/>
                                            <p:tgtEl>
                                              <p:spTgt spid="392"/>
                                            </p:tgtEl>
                                            <p:attrNameLst>
                                              <p:attrName>ppt_x</p:attrName>
                                            </p:attrNameLst>
                                          </p:cBhvr>
                                          <p:tavLst>
                                            <p:tav tm="0">
                                              <p:val>
                                                <p:strVal val="0-#ppt_w/2"/>
                                              </p:val>
                                            </p:tav>
                                            <p:tav tm="100000">
                                              <p:val>
                                                <p:strVal val="#ppt_x"/>
                                              </p:val>
                                            </p:tav>
                                          </p:tavLst>
                                        </p:anim>
                                        <p:anim calcmode="lin" valueType="num">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cBhvr additive="base">
                                            <p:cTn id="55" dur="750" fill="hold"/>
                                            <p:tgtEl>
                                              <p:spTgt spid="393"/>
                                            </p:tgtEl>
                                            <p:attrNameLst>
                                              <p:attrName>ppt_x</p:attrName>
                                            </p:attrNameLst>
                                          </p:cBhvr>
                                          <p:tavLst>
                                            <p:tav tm="0">
                                              <p:val>
                                                <p:strVal val="0-#ppt_w/2"/>
                                              </p:val>
                                            </p:tav>
                                            <p:tav tm="100000">
                                              <p:val>
                                                <p:strVal val="#ppt_x"/>
                                              </p:val>
                                            </p:tav>
                                          </p:tavLst>
                                        </p:anim>
                                        <p:anim calcmode="lin" valueType="num">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750" fill="hold"/>
                                            <p:tgtEl>
                                              <p:spTgt spid="394"/>
                                            </p:tgtEl>
                                            <p:attrNameLst>
                                              <p:attrName>ppt_x</p:attrName>
                                            </p:attrNameLst>
                                          </p:cBhvr>
                                          <p:tavLst>
                                            <p:tav tm="0">
                                              <p:val>
                                                <p:strVal val="0-#ppt_w/2"/>
                                              </p:val>
                                            </p:tav>
                                            <p:tav tm="100000">
                                              <p:val>
                                                <p:strVal val="#ppt_x"/>
                                              </p:val>
                                            </p:tav>
                                          </p:tavLst>
                                        </p:anim>
                                        <p:anim calcmode="lin" valueType="num">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cBhvr additive="base">
                                            <p:cTn id="63" dur="750" fill="hold"/>
                                            <p:tgtEl>
                                              <p:spTgt spid="395"/>
                                            </p:tgtEl>
                                            <p:attrNameLst>
                                              <p:attrName>ppt_x</p:attrName>
                                            </p:attrNameLst>
                                          </p:cBhvr>
                                          <p:tavLst>
                                            <p:tav tm="0">
                                              <p:val>
                                                <p:strVal val="0-#ppt_w/2"/>
                                              </p:val>
                                            </p:tav>
                                            <p:tav tm="100000">
                                              <p:val>
                                                <p:strVal val="#ppt_x"/>
                                              </p:val>
                                            </p:tav>
                                          </p:tavLst>
                                        </p:anim>
                                        <p:anim calcmode="lin" valueType="num">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cBhvr additive="base">
                                            <p:cTn id="67" dur="750" fill="hold"/>
                                            <p:tgtEl>
                                              <p:spTgt spid="396"/>
                                            </p:tgtEl>
                                            <p:attrNameLst>
                                              <p:attrName>ppt_x</p:attrName>
                                            </p:attrNameLst>
                                          </p:cBhvr>
                                          <p:tavLst>
                                            <p:tav tm="0">
                                              <p:val>
                                                <p:strVal val="0-#ppt_w/2"/>
                                              </p:val>
                                            </p:tav>
                                            <p:tav tm="100000">
                                              <p:val>
                                                <p:strVal val="#ppt_x"/>
                                              </p:val>
                                            </p:tav>
                                          </p:tavLst>
                                        </p:anim>
                                        <p:anim calcmode="lin" valueType="num">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cBhvr additive="base">
                                            <p:cTn id="71" dur="750" fill="hold"/>
                                            <p:tgtEl>
                                              <p:spTgt spid="397"/>
                                            </p:tgtEl>
                                            <p:attrNameLst>
                                              <p:attrName>ppt_x</p:attrName>
                                            </p:attrNameLst>
                                          </p:cBhvr>
                                          <p:tavLst>
                                            <p:tav tm="0">
                                              <p:val>
                                                <p:strVal val="0-#ppt_w/2"/>
                                              </p:val>
                                            </p:tav>
                                            <p:tav tm="100000">
                                              <p:val>
                                                <p:strVal val="#ppt_x"/>
                                              </p:val>
                                            </p:tav>
                                          </p:tavLst>
                                        </p:anim>
                                        <p:anim calcmode="lin" valueType="num">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cBhvr additive="base">
                                            <p:cTn id="75" dur="750" fill="hold"/>
                                            <p:tgtEl>
                                              <p:spTgt spid="398"/>
                                            </p:tgtEl>
                                            <p:attrNameLst>
                                              <p:attrName>ppt_x</p:attrName>
                                            </p:attrNameLst>
                                          </p:cBhvr>
                                          <p:tavLst>
                                            <p:tav tm="0">
                                              <p:val>
                                                <p:strVal val="0-#ppt_w/2"/>
                                              </p:val>
                                            </p:tav>
                                            <p:tav tm="100000">
                                              <p:val>
                                                <p:strVal val="#ppt_x"/>
                                              </p:val>
                                            </p:tav>
                                          </p:tavLst>
                                        </p:anim>
                                        <p:anim calcmode="lin" valueType="num">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cBhvr additive="base">
                                            <p:cTn id="79" dur="750" fill="hold"/>
                                            <p:tgtEl>
                                              <p:spTgt spid="399"/>
                                            </p:tgtEl>
                                            <p:attrNameLst>
                                              <p:attrName>ppt_x</p:attrName>
                                            </p:attrNameLst>
                                          </p:cBhvr>
                                          <p:tavLst>
                                            <p:tav tm="0">
                                              <p:val>
                                                <p:strVal val="0-#ppt_w/2"/>
                                              </p:val>
                                            </p:tav>
                                            <p:tav tm="100000">
                                              <p:val>
                                                <p:strVal val="#ppt_x"/>
                                              </p:val>
                                            </p:tav>
                                          </p:tavLst>
                                        </p:anim>
                                        <p:anim calcmode="lin" valueType="num">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cBhvr additive="base">
                                            <p:cTn id="83" dur="750" fill="hold"/>
                                            <p:tgtEl>
                                              <p:spTgt spid="400"/>
                                            </p:tgtEl>
                                            <p:attrNameLst>
                                              <p:attrName>ppt_x</p:attrName>
                                            </p:attrNameLst>
                                          </p:cBhvr>
                                          <p:tavLst>
                                            <p:tav tm="0">
                                              <p:val>
                                                <p:strVal val="0-#ppt_w/2"/>
                                              </p:val>
                                            </p:tav>
                                            <p:tav tm="100000">
                                              <p:val>
                                                <p:strVal val="#ppt_x"/>
                                              </p:val>
                                            </p:tav>
                                          </p:tavLst>
                                        </p:anim>
                                        <p:anim calcmode="lin" valueType="num">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cBhvr additive="base">
                                            <p:cTn id="87" dur="750" fill="hold"/>
                                            <p:tgtEl>
                                              <p:spTgt spid="401"/>
                                            </p:tgtEl>
                                            <p:attrNameLst>
                                              <p:attrName>ppt_x</p:attrName>
                                            </p:attrNameLst>
                                          </p:cBhvr>
                                          <p:tavLst>
                                            <p:tav tm="0">
                                              <p:val>
                                                <p:strVal val="0-#ppt_w/2"/>
                                              </p:val>
                                            </p:tav>
                                            <p:tav tm="100000">
                                              <p:val>
                                                <p:strVal val="#ppt_x"/>
                                              </p:val>
                                            </p:tav>
                                          </p:tavLst>
                                        </p:anim>
                                        <p:anim calcmode="lin" valueType="num">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cBhvr additive="base">
                                            <p:cTn id="91" dur="750" fill="hold"/>
                                            <p:tgtEl>
                                              <p:spTgt spid="402"/>
                                            </p:tgtEl>
                                            <p:attrNameLst>
                                              <p:attrName>ppt_x</p:attrName>
                                            </p:attrNameLst>
                                          </p:cBhvr>
                                          <p:tavLst>
                                            <p:tav tm="0">
                                              <p:val>
                                                <p:strVal val="0-#ppt_w/2"/>
                                              </p:val>
                                            </p:tav>
                                            <p:tav tm="100000">
                                              <p:val>
                                                <p:strVal val="#ppt_x"/>
                                              </p:val>
                                            </p:tav>
                                          </p:tavLst>
                                        </p:anim>
                                        <p:anim calcmode="lin" valueType="num">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750" fill="hold"/>
                                            <p:tgtEl>
                                              <p:spTgt spid="403"/>
                                            </p:tgtEl>
                                            <p:attrNameLst>
                                              <p:attrName>ppt_x</p:attrName>
                                            </p:attrNameLst>
                                          </p:cBhvr>
                                          <p:tavLst>
                                            <p:tav tm="0">
                                              <p:val>
                                                <p:strVal val="0-#ppt_w/2"/>
                                              </p:val>
                                            </p:tav>
                                            <p:tav tm="100000">
                                              <p:val>
                                                <p:strVal val="#ppt_x"/>
                                              </p:val>
                                            </p:tav>
                                          </p:tavLst>
                                        </p:anim>
                                        <p:anim calcmode="lin" valueType="num">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cBhvr additive="base">
                                            <p:cTn id="99" dur="750" fill="hold"/>
                                            <p:tgtEl>
                                              <p:spTgt spid="404"/>
                                            </p:tgtEl>
                                            <p:attrNameLst>
                                              <p:attrName>ppt_x</p:attrName>
                                            </p:attrNameLst>
                                          </p:cBhvr>
                                          <p:tavLst>
                                            <p:tav tm="0">
                                              <p:val>
                                                <p:strVal val="0-#ppt_w/2"/>
                                              </p:val>
                                            </p:tav>
                                            <p:tav tm="100000">
                                              <p:val>
                                                <p:strVal val="#ppt_x"/>
                                              </p:val>
                                            </p:tav>
                                          </p:tavLst>
                                        </p:anim>
                                        <p:anim calcmode="lin" valueType="num">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cBhvr additive="base">
                                            <p:cTn id="103" dur="750" fill="hold"/>
                                            <p:tgtEl>
                                              <p:spTgt spid="405"/>
                                            </p:tgtEl>
                                            <p:attrNameLst>
                                              <p:attrName>ppt_x</p:attrName>
                                            </p:attrNameLst>
                                          </p:cBhvr>
                                          <p:tavLst>
                                            <p:tav tm="0">
                                              <p:val>
                                                <p:strVal val="0-#ppt_w/2"/>
                                              </p:val>
                                            </p:tav>
                                            <p:tav tm="100000">
                                              <p:val>
                                                <p:strVal val="#ppt_x"/>
                                              </p:val>
                                            </p:tav>
                                          </p:tavLst>
                                        </p:anim>
                                        <p:anim calcmode="lin" valueType="num">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cBhvr additive="base">
                                            <p:cTn id="107" dur="750" fill="hold"/>
                                            <p:tgtEl>
                                              <p:spTgt spid="406"/>
                                            </p:tgtEl>
                                            <p:attrNameLst>
                                              <p:attrName>ppt_x</p:attrName>
                                            </p:attrNameLst>
                                          </p:cBhvr>
                                          <p:tavLst>
                                            <p:tav tm="0">
                                              <p:val>
                                                <p:strVal val="0-#ppt_w/2"/>
                                              </p:val>
                                            </p:tav>
                                            <p:tav tm="100000">
                                              <p:val>
                                                <p:strVal val="#ppt_x"/>
                                              </p:val>
                                            </p:tav>
                                          </p:tavLst>
                                        </p:anim>
                                        <p:anim calcmode="lin" valueType="num">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0" y="0"/>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0" y="0"/>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031427"/>
        </a:solidFill>
        <a:effectLst/>
      </p:bgPr>
    </p:bg>
    <p:spTree>
      <p:nvGrpSpPr>
        <p:cNvPr id="1" name=""/>
        <p:cNvGrpSpPr/>
        <p:nvPr/>
      </p:nvGrpSpPr>
      <p:grpSpPr>
        <a:xfrm>
          <a:off x="0" y="0"/>
          <a:ext cx="0" cy="0"/>
          <a:chOff x="0" y="0"/>
          <a:chExt cx="0" cy="0"/>
        </a:xfrm>
      </p:grpSpPr>
      <p:cxnSp>
        <p:nvCxnSpPr>
          <p:cNvPr id="359" name="直接连接符 358"/>
          <p:cNvCxnSpPr/>
          <p:nvPr userDrawn="1"/>
        </p:nvCxnSpPr>
        <p:spPr bwMode="auto">
          <a:xfrm>
            <a:off x="-136953" y="76612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连接符 359"/>
          <p:cNvCxnSpPr/>
          <p:nvPr userDrawn="1"/>
        </p:nvCxnSpPr>
        <p:spPr bwMode="auto">
          <a:xfrm>
            <a:off x="-136953" y="1659849"/>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直接连接符 360"/>
          <p:cNvCxnSpPr/>
          <p:nvPr userDrawn="1"/>
        </p:nvCxnSpPr>
        <p:spPr bwMode="auto">
          <a:xfrm>
            <a:off x="-136953" y="2553577"/>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直接连接符 361"/>
          <p:cNvCxnSpPr/>
          <p:nvPr userDrawn="1"/>
        </p:nvCxnSpPr>
        <p:spPr bwMode="auto">
          <a:xfrm>
            <a:off x="-136953" y="3447306"/>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直接连接符 362"/>
          <p:cNvCxnSpPr/>
          <p:nvPr userDrawn="1"/>
        </p:nvCxnSpPr>
        <p:spPr bwMode="auto">
          <a:xfrm>
            <a:off x="-136953" y="4341035"/>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直接连接符 363"/>
          <p:cNvCxnSpPr/>
          <p:nvPr userDrawn="1"/>
        </p:nvCxnSpPr>
        <p:spPr bwMode="auto">
          <a:xfrm>
            <a:off x="-136953" y="5234764"/>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直接连接符 364"/>
          <p:cNvCxnSpPr/>
          <p:nvPr userDrawn="1"/>
        </p:nvCxnSpPr>
        <p:spPr bwMode="auto">
          <a:xfrm>
            <a:off x="-136953" y="6128492"/>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 name="直接连接符 365"/>
          <p:cNvCxnSpPr/>
          <p:nvPr userDrawn="1"/>
        </p:nvCxnSpPr>
        <p:spPr bwMode="auto">
          <a:xfrm>
            <a:off x="-136953" y="7022221"/>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直接连接符 366"/>
          <p:cNvCxnSpPr/>
          <p:nvPr userDrawn="1"/>
        </p:nvCxnSpPr>
        <p:spPr bwMode="auto">
          <a:xfrm>
            <a:off x="-136953" y="791595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直接连接符 367"/>
          <p:cNvCxnSpPr/>
          <p:nvPr userDrawn="1"/>
        </p:nvCxnSpPr>
        <p:spPr bwMode="auto">
          <a:xfrm>
            <a:off x="-136953" y="8809680"/>
            <a:ext cx="17272428" cy="0"/>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 name="直接连接符 388"/>
          <p:cNvCxnSpPr/>
          <p:nvPr userDrawn="1"/>
        </p:nvCxnSpPr>
        <p:spPr bwMode="auto">
          <a:xfrm>
            <a:off x="98032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直接连接符 391"/>
          <p:cNvCxnSpPr/>
          <p:nvPr userDrawn="1"/>
        </p:nvCxnSpPr>
        <p:spPr bwMode="auto">
          <a:xfrm>
            <a:off x="199198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userDrawn="1"/>
        </p:nvCxnSpPr>
        <p:spPr bwMode="auto">
          <a:xfrm>
            <a:off x="3003636"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直接连接符 393"/>
          <p:cNvCxnSpPr/>
          <p:nvPr userDrawn="1"/>
        </p:nvCxnSpPr>
        <p:spPr bwMode="auto">
          <a:xfrm>
            <a:off x="4015291"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连接符 394"/>
          <p:cNvCxnSpPr/>
          <p:nvPr userDrawn="1"/>
        </p:nvCxnSpPr>
        <p:spPr bwMode="auto">
          <a:xfrm>
            <a:off x="502694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连接符 395"/>
          <p:cNvCxnSpPr/>
          <p:nvPr userDrawn="1"/>
        </p:nvCxnSpPr>
        <p:spPr bwMode="auto">
          <a:xfrm>
            <a:off x="6038600"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连接符 396"/>
          <p:cNvCxnSpPr/>
          <p:nvPr userDrawn="1"/>
        </p:nvCxnSpPr>
        <p:spPr bwMode="auto">
          <a:xfrm>
            <a:off x="7050255"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直接连接符 397"/>
          <p:cNvCxnSpPr/>
          <p:nvPr userDrawn="1"/>
        </p:nvCxnSpPr>
        <p:spPr bwMode="auto">
          <a:xfrm>
            <a:off x="806190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userDrawn="1"/>
        </p:nvCxnSpPr>
        <p:spPr bwMode="auto">
          <a:xfrm>
            <a:off x="907356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连接符 399"/>
          <p:cNvCxnSpPr/>
          <p:nvPr userDrawn="1"/>
        </p:nvCxnSpPr>
        <p:spPr bwMode="auto">
          <a:xfrm>
            <a:off x="10085219"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连接符 400"/>
          <p:cNvCxnSpPr/>
          <p:nvPr userDrawn="1"/>
        </p:nvCxnSpPr>
        <p:spPr bwMode="auto">
          <a:xfrm>
            <a:off x="11096874"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接连接符 401"/>
          <p:cNvCxnSpPr/>
          <p:nvPr userDrawn="1"/>
        </p:nvCxnSpPr>
        <p:spPr bwMode="auto">
          <a:xfrm>
            <a:off x="1210852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连接符 402"/>
          <p:cNvCxnSpPr/>
          <p:nvPr userDrawn="1"/>
        </p:nvCxnSpPr>
        <p:spPr bwMode="auto">
          <a:xfrm>
            <a:off x="13120183"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接连接符 403"/>
          <p:cNvCxnSpPr/>
          <p:nvPr userDrawn="1"/>
        </p:nvCxnSpPr>
        <p:spPr bwMode="auto">
          <a:xfrm>
            <a:off x="14131838"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接连接符 404"/>
          <p:cNvCxnSpPr/>
          <p:nvPr userDrawn="1"/>
        </p:nvCxnSpPr>
        <p:spPr bwMode="auto">
          <a:xfrm>
            <a:off x="15143492"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userDrawn="1"/>
        </p:nvCxnSpPr>
        <p:spPr bwMode="auto">
          <a:xfrm>
            <a:off x="16155147" y="-239325"/>
            <a:ext cx="0" cy="10042744"/>
          </a:xfrm>
          <a:prstGeom prst="line">
            <a:avLst/>
          </a:prstGeom>
          <a:solidFill>
            <a:schemeClr val="accent1"/>
          </a:solidFill>
          <a:ln w="9525" cap="flat" cmpd="sng" algn="ctr">
            <a:solidFill>
              <a:srgbClr val="006BBC">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471330" y="140858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9" name="椭圆 28"/>
          <p:cNvSpPr/>
          <p:nvPr userDrawn="1"/>
        </p:nvSpPr>
        <p:spPr bwMode="auto">
          <a:xfrm>
            <a:off x="3262633"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0" name="椭圆 29"/>
          <p:cNvSpPr/>
          <p:nvPr userDrawn="1"/>
        </p:nvSpPr>
        <p:spPr bwMode="auto">
          <a:xfrm>
            <a:off x="684126"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1" name="椭圆 30"/>
          <p:cNvSpPr/>
          <p:nvPr userDrawn="1"/>
        </p:nvSpPr>
        <p:spPr bwMode="auto">
          <a:xfrm>
            <a:off x="15026340" y="174563"/>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2" name="椭圆 31"/>
          <p:cNvSpPr/>
          <p:nvPr userDrawn="1"/>
        </p:nvSpPr>
        <p:spPr bwMode="auto">
          <a:xfrm>
            <a:off x="17290905" y="1175491"/>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3" name="椭圆 32"/>
          <p:cNvSpPr/>
          <p:nvPr userDrawn="1"/>
        </p:nvSpPr>
        <p:spPr bwMode="auto">
          <a:xfrm>
            <a:off x="17793628" y="3085837"/>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4" name="椭圆 33"/>
          <p:cNvSpPr/>
          <p:nvPr userDrawn="1"/>
        </p:nvSpPr>
        <p:spPr bwMode="auto">
          <a:xfrm>
            <a:off x="3966444" y="363945"/>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5" name="椭圆 34"/>
          <p:cNvSpPr/>
          <p:nvPr userDrawn="1"/>
        </p:nvSpPr>
        <p:spPr bwMode="auto">
          <a:xfrm>
            <a:off x="-309018" y="670543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nvGrpSpPr>
          <p:cNvPr id="36" name="实点"/>
          <p:cNvGrpSpPr/>
          <p:nvPr userDrawn="1"/>
        </p:nvGrpSpPr>
        <p:grpSpPr>
          <a:xfrm>
            <a:off x="1127444" y="-5286020"/>
            <a:ext cx="15172160" cy="14051822"/>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5" name="虚点"/>
          <p:cNvPicPr>
            <a:picLocks noChangeAspect="1"/>
          </p:cNvPicPr>
          <p:nvPr userDrawn="1"/>
        </p:nvPicPr>
        <p:blipFill>
          <a:blip r:embed="rId2"/>
          <a:stretch>
            <a:fillRect/>
          </a:stretch>
        </p:blipFill>
        <p:spPr>
          <a:xfrm>
            <a:off x="1250931" y="-5517813"/>
            <a:ext cx="15310875" cy="14979574"/>
          </a:xfrm>
          <a:prstGeom prst="rect">
            <a:avLst/>
          </a:prstGeom>
        </p:spPr>
      </p:pic>
      <p:pic>
        <p:nvPicPr>
          <p:cNvPr id="207" name="地球"/>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72184" y="-2741209"/>
            <a:ext cx="8090560" cy="9782656"/>
          </a:xfrm>
          <a:prstGeom prst="rect">
            <a:avLst/>
          </a:prstGeom>
        </p:spPr>
      </p:pic>
      <p:grpSp>
        <p:nvGrpSpPr>
          <p:cNvPr id="208" name="组合 207"/>
          <p:cNvGrpSpPr/>
          <p:nvPr userDrawn="1"/>
        </p:nvGrpSpPr>
        <p:grpSpPr>
          <a:xfrm>
            <a:off x="1227988" y="-5494559"/>
            <a:ext cx="14557059"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5">
                  <a:lumMod val="20000"/>
                  <a:lumOff val="80000"/>
                  <a:alpha val="49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0" name="椭圆 209"/>
            <p:cNvSpPr/>
            <p:nvPr/>
          </p:nvSpPr>
          <p:spPr bwMode="auto">
            <a:xfrm>
              <a:off x="1811243" y="4675824"/>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1" name="椭圆 210"/>
            <p:cNvSpPr/>
            <p:nvPr/>
          </p:nvSpPr>
          <p:spPr bwMode="auto">
            <a:xfrm>
              <a:off x="8459312" y="3267655"/>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2" name="椭圆 211"/>
            <p:cNvSpPr/>
            <p:nvPr/>
          </p:nvSpPr>
          <p:spPr bwMode="auto">
            <a:xfrm>
              <a:off x="10554214" y="5361682"/>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3" name="椭圆 212"/>
            <p:cNvSpPr/>
            <p:nvPr/>
          </p:nvSpPr>
          <p:spPr bwMode="auto">
            <a:xfrm>
              <a:off x="10059096" y="11055557"/>
              <a:ext cx="151864" cy="151864"/>
            </a:xfrm>
            <a:prstGeom prst="ellipse">
              <a:avLst/>
            </a:prstGeom>
            <a:solidFill>
              <a:schemeClr val="accent5">
                <a:lumMod val="20000"/>
                <a:lumOff val="80000"/>
                <a:alpha val="57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4" name="椭圆 213"/>
            <p:cNvSpPr/>
            <p:nvPr/>
          </p:nvSpPr>
          <p:spPr bwMode="auto">
            <a:xfrm>
              <a:off x="2078270" y="11376025"/>
              <a:ext cx="151864" cy="151864"/>
            </a:xfrm>
            <a:prstGeom prst="ellipse">
              <a:avLst/>
            </a:prstGeom>
            <a:solidFill>
              <a:schemeClr val="accent5">
                <a:lumMod val="20000"/>
                <a:lumOff val="80000"/>
                <a:alpha val="7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grpSp>
        <p:nvGrpSpPr>
          <p:cNvPr id="215" name="组合 214"/>
          <p:cNvGrpSpPr/>
          <p:nvPr userDrawn="1"/>
        </p:nvGrpSpPr>
        <p:grpSpPr>
          <a:xfrm rot="2884929">
            <a:off x="1805057" y="-4917490"/>
            <a:ext cx="13402922" cy="1340292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5">
                  <a:lumMod val="20000"/>
                  <a:lumOff val="80000"/>
                  <a:alpha val="53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7" name="椭圆 216"/>
            <p:cNvSpPr/>
            <p:nvPr/>
          </p:nvSpPr>
          <p:spPr bwMode="auto">
            <a:xfrm>
              <a:off x="1811243" y="4675824"/>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8" name="椭圆 217"/>
            <p:cNvSpPr/>
            <p:nvPr/>
          </p:nvSpPr>
          <p:spPr bwMode="auto">
            <a:xfrm>
              <a:off x="8459312" y="326765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19" name="椭圆 218"/>
            <p:cNvSpPr/>
            <p:nvPr/>
          </p:nvSpPr>
          <p:spPr bwMode="auto">
            <a:xfrm>
              <a:off x="10554214" y="5361682"/>
              <a:ext cx="151864" cy="151864"/>
            </a:xfrm>
            <a:prstGeom prst="ellipse">
              <a:avLst/>
            </a:prstGeom>
            <a:solidFill>
              <a:schemeClr val="accent5">
                <a:lumMod val="20000"/>
                <a:lumOff val="80000"/>
                <a:alpha val="6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20" name="椭圆 219"/>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221" name="椭圆 220"/>
            <p:cNvSpPr/>
            <p:nvPr/>
          </p:nvSpPr>
          <p:spPr bwMode="auto">
            <a:xfrm>
              <a:off x="2078270" y="11376025"/>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348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43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4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0"/>
                                  </p:stCondLst>
                                  <p:childTnLst>
                                    <p:animMotion origin="layout" path="M 0.0492 1.0581 L 0.0492 1.05833 C 0.04621 1.0537 0.03046 1.03078 0.02577 1.0206 C 0.02083 1.00972 0.01653 0.99814 0.01172 0.98703 C 0.00794 0.9787 -0.00312 0.95694 -0.00703 0.9456 C -0.01796 0.91458 -0.00534 0.94351 -0.0164 0.9081 C -0.01835 0.90208 -0.02147 0.89722 -0.02343 0.8912 C -0.02538 0.88611 -0.02655 0.88032 -0.02811 0.87476 C -0.02759 0.86666 -0.02785 0.81041 -0.01874 0.79143 C -0.01406 0.78148 -0.00768 0.77893 -0.00234 0.7706 C 0.00091 0.76551 0.00339 0.75856 0.00703 0.75416 C 0.00976 0.75 0.01341 0.74907 0.0164 0.7456 C 0.02278 0.73773 0.02812 0.72662 0.03514 0.7206 C 0.07588 0.68426 0.02044 0.73263 0.05154 0.70787 C 0.05623 0.70416 0.06052 0.69838 0.0656 0.69537 C 0.07003 0.69282 0.07497 0.69282 0.07966 0.6912 C 0.08591 0.68564 0.09189 0.67916 0.0984 0.67476 C 0.10452 0.67037 0.11064 0.66551 0.11714 0.66226 C 0.12014 0.66088 0.12339 0.65949 0.12651 0.65833 C 0.12886 0.65694 0.13107 0.65486 0.13354 0.65393 C 0.13966 0.65092 0.14617 0.6493 0.15229 0.64537 C 0.15463 0.64444 0.15697 0.64305 0.15931 0.64143 C 0.16244 0.63888 0.1653 0.63495 0.16869 0.63287 C 0.17311 0.63055 0.17806 0.63032 0.18274 0.62893 C 0.18665 0.62754 0.19055 0.62638 0.19446 0.62453 C 0.20682 0.61944 0.19719 0.61898 0.21554 0.61643 C 0.23181 0.61412 0.24834 0.61365 0.26474 0.6125 C 0.27541 0.60902 0.29051 0.60601 0.30223 0.6 C 0.30691 0.59745 0.31147 0.59398 0.31628 0.59143 C 0.31928 0.58958 0.32253 0.58865 0.32566 0.5875 C 0.328 0.58611 0.33021 0.58402 0.33268 0.5831 C 0.35143 0.57546 0.3414 0.58217 0.35846 0.57453 C 0.3608 0.57361 0.36301 0.57176 0.36548 0.5706 C 0.36848 0.56898 0.3716 0.56759 0.37485 0.5662 C 0.38878 0.56157 0.40167 0.56018 0.41468 0.54976 C 0.44774 0.52291 0.41091 0.54884 0.43343 0.52893 C 0.44501 0.51851 0.44878 0.52222 0.4592 0.50393 C 0.46818 0.48773 0.46336 0.49467 0.47325 0.4831 C 0.47872 0.45347 0.4769 0.46851 0.47325 0.41203 C 0.47286 0.40787 0.47195 0.40347 0.47091 0.39976 C 0.46883 0.39236 0.46597 0.38588 0.46388 0.3787 C 0.44462 0.31551 0.46427 0.36875 0.44514 0.32893 C 0.43512 0.3081 0.44644 0.32384 0.43343 0.30393 C 0.43186 0.30162 0.41989 0.28564 0.41703 0.28287 C 0.41325 0.27963 0.40909 0.27777 0.40531 0.27476 C 0.4005 0.27083 0.39594 0.26597 0.39125 0.26226 C 0.38891 0.26041 0.38644 0.25995 0.38423 0.2581 C 0.38162 0.25578 0.37967 0.25185 0.3772 0.24976 C 0.37264 0.2456 0.36522 0.24398 0.3608 0.24143 C 0.33425 0.22569 0.3621 0.23888 0.33971 0.2287 C 0.26852 0.2368 0.32214 0.22662 0.29286 0.23726 C 0.28817 0.23888 0.28335 0.23935 0.2788 0.24143 C 0.27398 0.24351 0.26474 0.24976 0.26474 0.25 L 0.12417 0.2456 C 0.12092 0.24537 0.11792 0.24259 0.1148 0.24143 C 0.1109 0.23981 0.10686 0.23865 0.10309 0.23726 C 0.09983 0.23588 0.09684 0.23426 0.09371 0.2331 C 0.08981 0.23148 0.08578 0.23055 0.082 0.2287 C 0.07953 0.22777 0.07731 0.22569 0.07497 0.22453 C 0.07029 0.22291 0.0656 0.22199 0.06092 0.2206 C 0.02421 0.19444 0.07003 0.22592 0.03983 0.20787 C 0.01328 0.19236 0.04113 0.20555 0.01874 0.19537 C 0.00182 0.17546 0.00859 0.18588 -0.00234 0.16643 C -0.00755 0.12037 -0.00455 0.13819 -0.00937 0.11203 C -0.00859 0.09282 -0.00872 0.07338 -0.00703 0.05416 C -0.00638 0.0456 -0.00234 0.02893 -0.00234 0.02916 L -1.35364E-6 -0.00024 L -1.35364E-6 4.07407E-6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40" dur="13000" fill="hold"/>
                                        <p:tgtEl>
                                          <p:spTgt spid="30"/>
                                        </p:tgtEl>
                                        <p:attrNameLst>
                                          <p:attrName>ppt_x</p:attrName>
                                          <p:attrName>ppt_y</p:attrName>
                                        </p:attrNameLst>
                                      </p:cBhvr>
                                      <p:rCtr x="-13276" y="-43588"/>
                                    </p:animMotion>
                                  </p:childTnLst>
                                </p:cTn>
                              </p:par>
                              <p:par>
                                <p:cTn id="41" presetID="0" presetClass="path" presetSubtype="0" repeatCount="indefinite" accel="50000" decel="50000" fill="hold" grpId="0" nodeType="withEffect">
                                  <p:stCondLst>
                                    <p:cond delay="0"/>
                                  </p:stCondLst>
                                  <p:childTnLst>
                                    <p:animMotion origin="layout" path="M -0.57322 1.23102 L -0.57322 1.23125 C -0.58259 1.22546 -0.59222 1.22129 -0.60146 1.21435 C -0.60471 1.2118 -0.60732 1.20625 -0.6107 1.20347 C -0.61357 1.20069 -0.61695 1.19977 -0.62007 1.19791 C -0.62541 1.19421 -0.63036 1.18981 -0.63569 1.18657 C -0.63986 1.18426 -0.64415 1.18379 -0.64819 1.18125 C -0.66081 1.17315 -0.6789 1.16065 -0.69192 1.14791 C -0.69713 1.14259 -0.7022 1.13634 -0.70754 1.13102 C -0.71366 1.12523 -0.72029 1.12083 -0.72628 1.11435 C -0.7678 1.07014 -0.69765 1.13541 -0.75752 1.06435 L -0.76689 1.05347 C -0.76897 1.04768 -0.77158 1.04282 -0.77314 1.0368 C -0.78056 1.00579 -0.77548 0.94375 -0.77314 0.92546 C -0.77145 0.9125 -0.76728 0.89745 -0.76064 0.89213 C -0.73865 0.87153 -0.75713 0.88773 -0.73878 0.87546 C -0.73344 0.87129 -0.72836 0.8669 -0.72316 0.86458 C -0.71899 0.86204 -0.7147 0.86157 -0.71066 0.85833 C -0.70624 0.85602 -0.70246 0.84977 -0.69817 0.84791 C -0.69205 0.84352 -0.67942 0.83657 -0.67942 0.8368 L -0.52948 0.8412 C -0.52519 0.8412 -0.52128 0.84791 -0.51699 0.84791 C -0.492 0.84791 -0.46701 0.84398 -0.44215 0.8412 C -0.43785 0.83866 -0.4333 0.83588 -0.42952 0.83125 C -0.4182 0.8169 -0.4221 0.81504 -0.4139 0.79768 C -0.41117 0.79166 -0.40766 0.78541 -0.40453 0.78102 C -0.40375 0.77546 -0.40232 0.77014 -0.40167 0.76389 C -0.39907 0.75046 -0.39855 0.73819 -0.39542 0.72523 C -0.39334 0.71666 -0.39061 0.71111 -0.38904 0.70324 C -0.38553 0.6868 -0.38488 0.66342 -0.3828 0.64791 C -0.38188 0.64213 -0.38058 0.6368 -0.37954 0.63102 C -0.38058 0.60717 -0.38123 0.58287 -0.3828 0.55879 C -0.38345 0.54768 -0.388 0.53379 -0.39217 0.52569 C -0.41117 0.48773 -0.40596 0.49815 -0.4264 0.47546 C -0.42952 0.47199 -0.43226 0.46713 -0.43577 0.46435 C -0.43967 0.46157 -0.44423 0.46134 -0.4484 0.45879 C -0.45373 0.45579 -0.45855 0.45092 -0.46388 0.44745 C -0.47651 0.44028 -0.47833 0.44329 -0.492 0.43657 C -0.49838 0.43356 -0.51074 0.42546 -0.51074 0.42569 C -0.53157 0.42754 -0.55239 0.42685 -0.57322 0.43125 C -0.57972 0.43241 -0.58558 0.43889 -0.59196 0.44236 L -0.60445 0.44745 C -0.60758 0.45324 -0.61044 0.45949 -0.61383 0.46435 C -0.61669 0.46875 -0.62085 0.47037 -0.62333 0.47546 C -0.62515 0.48009 -0.62515 0.4868 -0.62645 0.49213 C -0.63803 0.54028 -0.62827 0.49213 -0.63569 0.53102 C -0.63465 0.54213 -0.63439 0.5537 -0.63257 0.56458 C -0.63075 0.57523 -0.6215 0.60208 -0.61695 0.60903 C -0.61435 0.61273 -0.6107 0.61227 -0.60758 0.61435 C -0.5753 0.63889 -0.6189 0.61134 -0.57634 0.6368 L -0.56697 0.64213 C -0.56385 0.64398 -0.56085 0.64722 -0.5576 0.64791 L -0.52948 0.65324 C -0.48054 0.65162 -0.43161 0.65278 -0.3828 0.64791 C -0.37707 0.64722 -0.37225 0.6412 -0.36705 0.6368 C -0.36379 0.63379 -0.36067 0.62986 -0.35768 0.62569 C -0.35169 0.6169 -0.34557 0.60463 -0.34206 0.59236 C -0.34062 0.58704 -0.34062 0.58055 -0.33893 0.57546 C -0.33334 0.55787 -0.32058 0.53912 -0.31707 0.51991 C -0.31603 0.51435 -0.3155 0.50856 -0.31394 0.50324 C -0.30665 0.48032 -0.30392 0.46944 -0.29208 0.45879 C -0.28336 0.45116 -0.26891 0.44977 -0.26084 0.44745 C -0.24066 0.43588 -0.26175 0.44722 -0.22648 0.43657 C -0.22218 0.43541 -0.21815 0.43264 -0.21411 0.43125 C -0.20891 0.42916 -0.20344 0.42778 -0.19849 0.42546 C -0.1899 0.42176 -0.18183 0.4162 -0.17337 0.41458 C -0.164 0.41273 -0.1545 0.41111 -0.14526 0.40879 C -0.14005 0.40764 -0.13485 0.40579 -0.12964 0.40347 C -0.1161 0.39676 -0.1092 0.38842 -0.09541 0.38657 C -0.0725 0.38356 -0.04946 0.3831 -0.02655 0.38102 C -0.02486 0.38055 -0.0013 0.37268 0.00143 0.37014 C 0.00833 0.36412 0.02017 0.34791 0.02017 0.34815 C 0.02121 0.34051 0.02186 0.33264 0.0233 0.32546 C 0.02668 0.30949 0.03058 0.30046 0.03579 0.2868 C 0.0367 0.27963 0.03983 0.25579 0.04191 0.24768 C 0.04373 0.2419 0.04672 0.23704 0.04842 0.23102 C 0.04985 0.22592 0.04985 0.21967 0.05154 0.21435 C 0.05505 0.20278 0.06169 0.19375 0.06403 0.18125 C 0.06508 0.17569 0.06573 0.16991 0.06716 0.16458 C 0.07497 0.13634 0.07341 0.16065 0.07341 0.13125 L 0.07341 0.13148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27176 1.03865 L -0.27176 1.03889 C -0.26343 1.03125 -0.25536 1.02314 -0.24677 1.01643 C -0.24378 1.01389 -0.24053 1.01296 -0.2374 1.01064 C -0.23324 1.0074 -0.22933 1.00231 -0.22491 0.99976 C -0.21996 0.99676 -0.2145 0.99606 -0.20929 0.99421 C -0.19094 0.97777 -0.20122 0.98564 -0.17805 0.97199 C -0.17493 0.97014 -0.17154 0.96967 -0.16868 0.96643 C -0.16556 0.96273 -0.16269 0.9581 -0.15931 0.95532 C -0.13887 0.93726 -0.15931 0.97314 -0.12495 0.92731 C -0.10803 0.90486 -0.1174 0.91412 -0.09683 0.89953 C -0.09371 0.89444 -0.09137 0.8868 -0.08746 0.88333 C -0.08173 0.87731 -0.06872 0.87199 -0.06872 0.87222 C -0.06664 0.86666 -0.0656 0.85879 -0.06247 0.85532 C -0.05896 0.85092 -0.05401 0.85231 -0.04998 0.84953 C -0.041 0.84351 -0.03592 0.83657 -0.02811 0.82777 C -0.02069 0.7875 -0.0298 0.83726 -0.02186 0.78865 C -0.02108 0.7831 -0.01978 0.77777 -0.01874 0.77199 C -0.01978 0.7537 -0.0203 0.73472 -0.02186 0.71643 C -0.02238 0.71064 -0.02303 0.70416 -0.02499 0.69976 C -0.03045 0.6875 -0.03527 0.67037 -0.04373 0.66643 L -0.05622 0.66111 C -0.08486 0.62916 -0.07171 0.6375 -0.09371 0.62754 C -0.09892 0.62222 -0.10399 0.61551 -0.10933 0.61088 C -0.11714 0.60416 -0.13028 0.60185 -0.13744 0.59976 C -0.20044 0.55509 -0.13939 0.59421 -0.303 0.59421 C -0.3427 0.59421 -0.38214 0.59051 -0.42171 0.58842 C -0.42795 0.58703 -0.43433 0.58541 -0.44045 0.5831 C -0.4437 0.58171 -0.4467 0.5787 -0.44982 0.57754 C -0.45607 0.57523 -0.46245 0.5743 -0.46856 0.57222 C -0.47182 0.57083 -0.47481 0.56782 -0.47793 0.56643 C -0.49498 0.55949 -0.51099 0.55995 -0.52791 0.54976 C -0.54145 0.54189 -0.53416 0.5456 -0.54978 0.53889 C -0.5529 0.53495 -0.5559 0.53055 -0.55915 0.52754 C -0.56371 0.52338 -0.57711 0.51805 -0.58102 0.51643 C -0.58414 0.51088 -0.58779 0.50578 -0.59039 0.49976 C -0.59508 0.48912 -0.60289 0.4662 -0.60289 0.46643 C -0.6021 0.45046 -0.60236 0.41412 -0.59664 0.39398 C -0.59377 0.38379 -0.58623 0.36689 -0.58102 0.36088 C -0.57829 0.3574 -0.57464 0.35787 -0.57165 0.35532 C -0.56839 0.35231 -0.56579 0.34676 -0.56228 0.34421 C -0.55837 0.3412 -0.55382 0.3412 -0.54978 0.33842 C -0.54549 0.33564 -0.54184 0.32986 -0.53729 0.32754 C -0.5313 0.3243 -0.52479 0.32384 -0.51854 0.32176 C -0.49264 0.31342 -0.51308 0.31967 -0.49043 0.31088 C -0.48535 0.30879 -0.48002 0.30717 -0.47481 0.30532 L -0.22491 0.31088 C -0.21762 0.31111 -0.21046 0.31643 -0.20304 0.31643 C -0.1489 0.31643 -0.09475 0.3125 -0.0406 0.31088 C -0.03644 0.30902 -0.0324 0.30694 -0.02811 0.30532 C -0.01965 0.30185 -0.01119 0.30046 -0.00312 0.29398 C 0.03528 0.26296 0.00925 0.27939 0.03124 0.2662 C 0.03332 0.26088 0.03554 0.25555 0.03749 0.24976 C 0.0397 0.24236 0.04126 0.23449 0.04374 0.22754 C 0.04647 0.21967 0.04998 0.21273 0.05311 0.20509 C 0.0509 0.16713 0.05675 0.15208 0.04061 0.13287 C 0.03775 0.12963 0.03437 0.12939 0.03124 0.12754 C 0.02838 0.12361 0.01393 0.1037 0.00938 0.09976 C 0.00638 0.09722 0.00052 0.09976 -4.33164E-6 0.09421 C -0.00299 0.06296 -4.33164E-6 0.03125 -4.33164E-6 -0.00024 L -4.33164E-6 3.7037E-6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57321 1.23102 L -0.57321 1.23125 C -0.58258 1.22547 -0.59222 1.2213 -0.60133 1.21436 C -0.60471 1.21181 -0.60731 1.20625 -0.6107 1.20348 C -0.61356 1.2007 -0.61695 1.19977 -0.62007 1.19792 C -0.62541 1.19422 -0.63035 1.18982 -0.63569 1.18658 C -0.63985 1.18426 -0.64415 1.1838 -0.64818 1.18125 C -0.66081 1.17315 -0.6789 1.16065 -0.69192 1.14792 C -0.69712 1.1426 -0.7022 1.13635 -0.70754 1.13102 C -0.71365 1.12523 -0.72029 1.12084 -0.72628 1.11436 C -0.7678 1.06852 -0.69764 1.13542 -0.75752 1.06436 L -0.76689 1.05348 C -0.76897 1.04699 -0.77157 1.04283 -0.77314 1.03681 C -0.78055 1.00417 -0.77548 0.94375 -0.77314 0.92547 C -0.77144 0.9125 -0.76728 0.89699 -0.76064 0.89213 C -0.73864 0.8713 -0.75713 0.88773 -0.73877 0.87547 C -0.73344 0.8713 -0.72836 0.8669 -0.72315 0.86459 C -0.71899 0.86204 -0.71469 0.86158 -0.71066 0.85834 C -0.70623 0.85602 -0.70246 0.84977 -0.69816 0.84792 C -0.69205 0.84352 -0.67942 0.83658 -0.67942 0.83681 L -0.52948 0.84121 C -0.52519 0.84121 -0.52128 0.84792 -0.51699 0.84792 C -0.492 0.84792 -0.467 0.84398 -0.44214 0.84121 C -0.43785 0.83866 -0.43329 0.83588 -0.42952 0.83125 C -0.4182 0.8169 -0.4221 0.81505 -0.4139 0.79769 C -0.41117 0.79167 -0.40765 0.78542 -0.40453 0.78102 C -0.40362 0.77547 -0.40232 0.77014 -0.40154 0.76389 C -0.39906 0.75047 -0.39841 0.7382 -0.39529 0.72523 C -0.39334 0.71667 -0.3906 0.71111 -0.38904 0.70324 C -0.38553 0.68681 -0.38475 0.66343 -0.38279 0.64792 C -0.38188 0.64213 -0.38058 0.63681 -0.37954 0.63102 C -0.38058 0.60718 -0.3811 0.58264 -0.38279 0.5588 C -0.38344 0.54769 -0.388 0.53334 -0.39216 0.5257 C -0.41104 0.48773 -0.40596 0.49815 -0.4264 0.47547 C -0.42952 0.47199 -0.43225 0.4669 -0.43577 0.46436 C -0.43967 0.46158 -0.44423 0.46135 -0.44839 0.45834 C -0.45373 0.45579 -0.45854 0.45093 -0.46388 0.44746 C -0.47651 0.44028 -0.47833 0.44329 -0.492 0.43658 C -0.49837 0.43357 -0.51074 0.42547 -0.51074 0.4257 C -0.53156 0.42755 -0.55239 0.42686 -0.57321 0.43125 C -0.57972 0.43241 -0.58558 0.43889 -0.59196 0.44236 L -0.60445 0.44746 C -0.60758 0.45324 -0.61044 0.45949 -0.61382 0.46436 C -0.61669 0.46875 -0.62085 0.47037 -0.62332 0.47547 C -0.62515 0.47963 -0.62515 0.48611 -0.62645 0.49213 C -0.63803 0.53982 -0.62827 0.49213 -0.63569 0.53102 C -0.63465 0.5419 -0.63439 0.55371 -0.63257 0.56459 C -0.63074 0.57523 -0.6215 0.60209 -0.61695 0.60903 C -0.61434 0.61273 -0.6107 0.61227 -0.60758 0.61436 C -0.5753 0.63889 -0.6189 0.61135 -0.57634 0.63681 L -0.56697 0.64213 C -0.56384 0.64398 -0.56085 0.64723 -0.55759 0.64792 L -0.52948 0.65324 C -0.48054 0.65162 -0.4316 0.65278 -0.38279 0.64792 C -0.37707 0.64723 -0.37212 0.64121 -0.36704 0.63681 C -0.36379 0.6338 -0.36067 0.62986 -0.35767 0.6257 C -0.35169 0.6169 -0.34557 0.60417 -0.34205 0.59236 C -0.34049 0.58704 -0.34049 0.58056 -0.33893 0.57547 C -0.3332 0.55787 -0.32058 0.53912 -0.31706 0.51991 C -0.31602 0.51412 -0.3155 0.50857 -0.31394 0.50324 C -0.30665 0.47963 -0.30392 0.46898 -0.29207 0.45834 C -0.28335 0.45116 -0.26891 0.44977 -0.26084 0.44746 C -0.24066 0.43588 -0.26175 0.44723 -0.22647 0.43658 C -0.22218 0.43542 -0.21814 0.43264 -0.21411 0.43125 C -0.2089 0.42917 -0.20344 0.42778 -0.19849 0.42547 C -0.1899 0.42176 -0.18183 0.41621 -0.17337 0.41459 C -0.164 0.41273 -0.1545 0.41111 -0.14526 0.4088 C -0.14005 0.40764 -0.13484 0.40579 -0.12964 0.40348 C -0.1161 0.39676 -0.1092 0.38843 -0.09541 0.38658 C -0.0725 0.38357 -0.04946 0.38311 -0.02655 0.38102 C -0.02486 0.38056 -0.0013 0.37269 0.00143 0.37014 C 0.00833 0.36412 0.02017 0.34792 0.02017 0.34815 C 0.02122 0.34051 0.02187 0.33218 0.0233 0.32547 C 0.02668 0.30949 0.03059 0.3 0.03579 0.28681 C 0.0367 0.27963 0.03983 0.25579 0.04191 0.24769 C 0.04373 0.2419 0.04673 0.23704 0.04842 0.23102 C 0.04985 0.2257 0.04985 0.21968 0.05154 0.21436 C 0.05506 0.20278 0.06169 0.19375 0.06404 0.18125 C 0.06508 0.17547 0.06573 0.16991 0.06716 0.16459 C 0.07497 0.13635 0.07341 0.16065 0.07341 0.13125 L 0.07341 0.13148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55603 0.87176 L 0.55603 0.87199 C 0.56749 0.86459 0.57868 0.85556 0.5904 0.84954 C 0.59443 0.84723 0.62827 0.83889 0.631 0.83866 C 0.63934 0.83334 0.65274 0.82431 0.66224 0.82199 C 0.7186 0.80487 0.71431 0.80996 0.78407 0.80487 C 0.78928 0.80348 0.79448 0.80186 0.79969 0.79931 C 0.80594 0.7963 0.81843 0.7882 0.81843 0.78889 C 0.82156 0.78102 0.82429 0.77338 0.8278 0.76621 C 0.83158 0.75811 0.83678 0.75255 0.8403 0.74422 C 0.84199 0.73959 0.84616 0.70741 0.84655 0.7051 C 0.84589 0.69121 0.84694 0.64005 0.8403 0.61621 C 0.83366 0.59306 0.83535 0.6044 0.82468 0.58843 C 0.82117 0.58311 0.81895 0.5757 0.81531 0.57176 C 0.81049 0.56644 0.80464 0.56528 0.79969 0.56088 C 0.7963 0.55787 0.79331 0.55324 0.79032 0.54977 C 0.78602 0.54399 0.78238 0.53704 0.77782 0.53311 C 0.77392 0.5294 0.76949 0.52917 0.76533 0.52732 C 0.7622 0.52385 0.75947 0.51852 0.75596 0.51644 C 0.74255 0.50741 0.72888 0.50533 0.71535 0.49977 C 0.70689 0.49607 0.69036 0.48866 0.69036 0.48889 C 0.68723 0.48473 0.68424 0.48033 0.68099 0.47732 C 0.65508 0.4544 0.68906 0.4926 0.66224 0.46088 C 0.65808 0.44954 0.6491 0.44051 0.64962 0.42732 C 0.65183 0.38287 0.65326 0.33843 0.656 0.29399 C 0.65639 0.28658 0.65717 0.27848 0.65912 0.27176 C 0.66237 0.25973 0.66459 0.24352 0.67161 0.23843 C 0.72589 0.19977 0.68463 0.22616 0.71535 0.21065 C 0.73357 0.20116 0.71522 0.20811 0.73721 0.19954 C 0.74815 0.19514 0.76051 0.19144 0.77158 0.18843 C 0.77873 0.18635 0.78615 0.18473 0.79344 0.18311 C 0.79539 0.17246 0.79917 0.16806 0.79969 0.16065 C 0.8006 0.14375 0.79722 0.12292 0.79032 0.11088 C 0.78758 0.10579 0.7842 0.10278 0.78095 0.09954 C 0.77678 0.09537 0.77262 0.09167 0.76845 0.08843 C 0.76272 0.08403 0.75205 0.07963 0.74658 0.07755 C 0.74138 0.07524 0.73604 0.07385 0.73097 0.07199 C 0.72667 0.07014 0.72264 0.06806 0.71847 0.06644 C 0.68932 0.06806 0.6599 0.06482 0.631 0.07199 C 0.62202 0.07408 0.60588 0.09399 0.59664 0.1051 C 0.59456 0.11088 0.59196 0.11574 0.5904 0.12199 C 0.58194 0.15162 0.5887 0.19445 0.5904 0.22199 C 0.59079 0.22894 0.59196 0.23704 0.59352 0.24422 C 0.59508 0.25186 0.59768 0.2588 0.59977 0.26644 C 0.60081 0.27732 0.60159 0.28866 0.60289 0.29954 C 0.60367 0.30695 0.60601 0.31412 0.60601 0.32176 C 0.60601 0.35324 0.60445 0.38496 0.60289 0.41621 C 0.60263 0.41968 0.59821 0.44977 0.59664 0.4551 C 0.59235 0.46806 0.58428 0.4838 0.5779 0.49399 C 0.57178 0.50348 0.5658 0.51366 0.55916 0.52176 C 0.55525 0.52662 0.5507 0.52894 0.54666 0.53311 C 0.54133 0.5382 0.53638 0.54468 0.53104 0.54977 C 0.52076 0.55926 0.51022 0.56829 0.49981 0.57755 C 0.49356 0.58287 0.48796 0.59237 0.48093 0.59422 C 0.4687 0.59723 0.45568 0.59954 0.44358 0.6051 C 0.44032 0.60672 0.43733 0.6088 0.43408 0.61088 C 0.42249 0.60973 0.37394 0.60811 0.35299 0.59954 C 0.34648 0.59676 0.34036 0.59237 0.33425 0.58843 C 0.32058 0.5794 0.30704 0.57014 0.29364 0.56088 C 0.26032 0.5375 0.29598 0.56459 0.2624 0.52732 C 0.25954 0.52408 0.25589 0.52477 0.25303 0.52176 C 0.24639 0.51528 0.24053 0.50718 0.23428 0.49977 L 0.22491 0.48866 C 0.22283 0.48311 0.22049 0.47755 0.21867 0.47199 C 0.20279 0.42223 0.22127 0.47292 0.20617 0.43287 C 0.20513 0.42547 0.20305 0.41806 0.20305 0.41088 C 0.20305 0.3882 0.20461 0.36598 0.20617 0.34399 C 0.2076 0.32246 0.21151 0.31505 0.21554 0.29399 C 0.21684 0.28658 0.21762 0.2794 0.21867 0.27176 C 0.21671 0.23843 0.21945 0.21922 0.20916 0.19422 C 0.20669 0.18774 0.20318 0.18241 0.19992 0.17431 C 0.18977 0.16181 0.18053 0.14885 0.16869 0.13843 C 0.16569 0.13565 0.16231 0.13519 0.15931 0.13311 C 0.15502 0.1294 0.15111 0.12477 0.14682 0.12199 C 0.14278 0.11899 0.13836 0.11829 0.13432 0.11621 C 0.1217 0.10949 0.11519 0.10371 0.10309 0.09954 C 0.07953 0.0919 0.063 0.09167 0.03749 0.08843 C 0.03436 0.08658 0.03098 0.08542 0.02812 0.08287 C 0.0151 0.0713 0.01562 0.06343 0.00625 0.03866 C 0.00417 0.03311 -1.43564E-6 0.02871 -1.43564E-6 0.02199 L -1.43564E-6 -0.00023 L -1.43564E-6 -4.07407E-6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50"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92542"/>
            <a:ext cx="694451" cy="1046339"/>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A</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644292"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B</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636277"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C</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bg>
      <p:bgPr>
        <a:solidFill>
          <a:srgbClr val="031427"/>
        </a:solidFill>
        <a:effectLst/>
      </p:bgPr>
    </p:bg>
    <p:spTree>
      <p:nvGrpSpPr>
        <p:cNvPr id="1" name=""/>
        <p:cNvGrpSpPr/>
        <p:nvPr/>
      </p:nvGrpSpPr>
      <p:grpSpPr>
        <a:xfrm>
          <a:off x="0" y="0"/>
          <a:ext cx="0" cy="0"/>
          <a:chOff x="0" y="0"/>
          <a:chExt cx="0" cy="0"/>
        </a:xfrm>
      </p:grpSpPr>
      <p:pic>
        <p:nvPicPr>
          <p:cNvPr id="205" name="虚点"/>
          <p:cNvPicPr>
            <a:picLocks noChangeAspect="1"/>
          </p:cNvPicPr>
          <p:nvPr userDrawn="1"/>
        </p:nvPicPr>
        <p:blipFill>
          <a:blip r:embed="rId2">
            <a:lum bright="-20000" contrast="-40000"/>
          </a:blip>
          <a:stretch>
            <a:fillRect/>
          </a:stretch>
        </p:blipFill>
        <p:spPr>
          <a:xfrm>
            <a:off x="8962474" y="1350697"/>
            <a:ext cx="14050213" cy="13661813"/>
          </a:xfrm>
          <a:prstGeom prst="rect">
            <a:avLst/>
          </a:prstGeom>
        </p:spPr>
      </p:pic>
      <p:cxnSp>
        <p:nvCxnSpPr>
          <p:cNvPr id="2" name="直接连接符 1"/>
          <p:cNvCxnSpPr/>
          <p:nvPr userDrawn="1"/>
        </p:nvCxnSpPr>
        <p:spPr bwMode="auto">
          <a:xfrm>
            <a:off x="-136953" y="76612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p:cNvCxnSpPr/>
          <p:nvPr userDrawn="1"/>
        </p:nvCxnSpPr>
        <p:spPr bwMode="auto">
          <a:xfrm>
            <a:off x="-136953" y="1659849"/>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连接符 3"/>
          <p:cNvCxnSpPr/>
          <p:nvPr userDrawn="1"/>
        </p:nvCxnSpPr>
        <p:spPr bwMode="auto">
          <a:xfrm>
            <a:off x="-136953" y="2553577"/>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userDrawn="1"/>
        </p:nvCxnSpPr>
        <p:spPr bwMode="auto">
          <a:xfrm>
            <a:off x="-136953" y="3447306"/>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136953" y="4341035"/>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userDrawn="1"/>
        </p:nvCxnSpPr>
        <p:spPr bwMode="auto">
          <a:xfrm>
            <a:off x="-136953" y="5234764"/>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userDrawn="1"/>
        </p:nvCxnSpPr>
        <p:spPr bwMode="auto">
          <a:xfrm>
            <a:off x="-136953" y="6128492"/>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userDrawn="1"/>
        </p:nvCxnSpPr>
        <p:spPr bwMode="auto">
          <a:xfrm>
            <a:off x="-136953" y="7022221"/>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userDrawn="1"/>
        </p:nvCxnSpPr>
        <p:spPr bwMode="auto">
          <a:xfrm>
            <a:off x="-136953" y="791595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userDrawn="1"/>
        </p:nvCxnSpPr>
        <p:spPr bwMode="auto">
          <a:xfrm>
            <a:off x="-136953" y="8809680"/>
            <a:ext cx="17272428" cy="0"/>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userDrawn="1"/>
        </p:nvCxnSpPr>
        <p:spPr bwMode="auto">
          <a:xfrm>
            <a:off x="98032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userDrawn="1"/>
        </p:nvCxnSpPr>
        <p:spPr bwMode="auto">
          <a:xfrm>
            <a:off x="199198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userDrawn="1"/>
        </p:nvCxnSpPr>
        <p:spPr bwMode="auto">
          <a:xfrm>
            <a:off x="3003636"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userDrawn="1"/>
        </p:nvCxnSpPr>
        <p:spPr bwMode="auto">
          <a:xfrm>
            <a:off x="4015291"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userDrawn="1"/>
        </p:nvCxnSpPr>
        <p:spPr bwMode="auto">
          <a:xfrm>
            <a:off x="502694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userDrawn="1"/>
        </p:nvCxnSpPr>
        <p:spPr bwMode="auto">
          <a:xfrm>
            <a:off x="6038600"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userDrawn="1"/>
        </p:nvCxnSpPr>
        <p:spPr bwMode="auto">
          <a:xfrm>
            <a:off x="7050255"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userDrawn="1"/>
        </p:nvCxnSpPr>
        <p:spPr bwMode="auto">
          <a:xfrm>
            <a:off x="806190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userDrawn="1"/>
        </p:nvCxnSpPr>
        <p:spPr bwMode="auto">
          <a:xfrm>
            <a:off x="907356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userDrawn="1"/>
        </p:nvCxnSpPr>
        <p:spPr bwMode="auto">
          <a:xfrm>
            <a:off x="10085219"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userDrawn="1"/>
        </p:nvCxnSpPr>
        <p:spPr bwMode="auto">
          <a:xfrm>
            <a:off x="11096874"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userDrawn="1"/>
        </p:nvCxnSpPr>
        <p:spPr bwMode="auto">
          <a:xfrm>
            <a:off x="1210852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userDrawn="1"/>
        </p:nvCxnSpPr>
        <p:spPr bwMode="auto">
          <a:xfrm>
            <a:off x="13120183"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userDrawn="1"/>
        </p:nvCxnSpPr>
        <p:spPr bwMode="auto">
          <a:xfrm>
            <a:off x="14131838"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userDrawn="1"/>
        </p:nvCxnSpPr>
        <p:spPr bwMode="auto">
          <a:xfrm>
            <a:off x="15143492"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userDrawn="1"/>
        </p:nvCxnSpPr>
        <p:spPr bwMode="auto">
          <a:xfrm>
            <a:off x="16155147" y="-239325"/>
            <a:ext cx="0" cy="10042744"/>
          </a:xfrm>
          <a:prstGeom prst="line">
            <a:avLst/>
          </a:prstGeom>
          <a:solidFill>
            <a:schemeClr val="accent1"/>
          </a:solidFill>
          <a:ln w="9525" cap="flat" cmpd="sng" algn="ctr">
            <a:solidFill>
              <a:srgbClr val="006BBC">
                <a:alpha val="2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userDrawn="1"/>
        </p:nvSpPr>
        <p:spPr bwMode="auto">
          <a:xfrm>
            <a:off x="2760269" y="1005925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10258834"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6240933" y="-239323"/>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22095194" y="6171161"/>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22687767" y="67276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24826662" y="9082436"/>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12318098" y="9822318"/>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301255" y="6425002"/>
            <a:ext cx="93929" cy="93352"/>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9004963" y="1873585"/>
            <a:ext cx="13448795" cy="12379259"/>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0771534" y="3255391"/>
            <a:ext cx="8140527" cy="9782656"/>
          </a:xfrm>
          <a:prstGeom prst="rect">
            <a:avLst/>
          </a:prstGeom>
        </p:spPr>
      </p:pic>
      <p:grpSp>
        <p:nvGrpSpPr>
          <p:cNvPr id="208" name="组合 207"/>
          <p:cNvGrpSpPr/>
          <p:nvPr userDrawn="1"/>
        </p:nvGrpSpPr>
        <p:grpSpPr>
          <a:xfrm>
            <a:off x="7493034" y="-6830673"/>
            <a:ext cx="14646964" cy="14557059"/>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920723" y="-5673860"/>
            <a:ext cx="13402922" cy="13485700"/>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12763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515"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22" name="Shape 1547"/>
          <p:cNvSpPr/>
          <p:nvPr userDrawn="1"/>
        </p:nvSpPr>
        <p:spPr>
          <a:xfrm flipV="1">
            <a:off x="409822" y="1334470"/>
            <a:ext cx="15940037" cy="0"/>
          </a:xfrm>
          <a:prstGeom prst="line">
            <a:avLst/>
          </a:prstGeom>
          <a:ln w="25400">
            <a:solidFill>
              <a:srgbClr val="9A9A9A"/>
            </a:solidFill>
            <a:prstDash val="sysDot"/>
            <a:miter lim="400000"/>
            <a:headEnd type="triangle" len="sm"/>
            <a:tailEnd type="triangle" len="sm"/>
          </a:ln>
        </p:spPr>
        <p:txBody>
          <a:bodyPr lIns="0" tIns="0" rIns="0" bIns="0" anchor="ctr"/>
          <a:lstStyle/>
          <a:p>
            <a:pPr lvl="0">
              <a:defRPr sz="3200"/>
            </a:pPr>
            <a:endParaRPr>
              <a:solidFill>
                <a:schemeClr val="tx1">
                  <a:lumMod val="65000"/>
                  <a:lumOff val="35000"/>
                </a:schemeClr>
              </a:solidFill>
            </a:endParaRPr>
          </a:p>
        </p:txBody>
      </p:sp>
      <p:grpSp>
        <p:nvGrpSpPr>
          <p:cNvPr id="223" name="组合 222"/>
          <p:cNvGrpSpPr/>
          <p:nvPr userDrawn="1"/>
        </p:nvGrpSpPr>
        <p:grpSpPr>
          <a:xfrm>
            <a:off x="1230721" y="440662"/>
            <a:ext cx="7555409" cy="764602"/>
            <a:chOff x="1758500" y="631083"/>
            <a:chExt cx="10795450" cy="1095004"/>
          </a:xfrm>
        </p:grpSpPr>
        <p:sp>
          <p:nvSpPr>
            <p:cNvPr id="224" name="Shape 1545"/>
            <p:cNvSpPr/>
            <p:nvPr userDrawn="1"/>
          </p:nvSpPr>
          <p:spPr>
            <a:xfrm>
              <a:off x="1758500" y="631083"/>
              <a:ext cx="10795450" cy="74931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请在视图</a:t>
              </a:r>
              <a:r>
                <a:rPr lang="en-US" altLang="zh-CN" sz="3400" b="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3400" b="0" dirty="0" smtClean="0">
                  <a:solidFill>
                    <a:schemeClr val="bg1">
                      <a:lumMod val="85000"/>
                    </a:schemeClr>
                  </a:solidFill>
                  <a:latin typeface="微软雅黑" panose="020B0503020204020204" pitchFamily="34" charset="-122"/>
                  <a:ea typeface="微软雅黑" panose="020B0503020204020204" pitchFamily="34" charset="-122"/>
                </a:rPr>
                <a:t>母版中修改您的标题文字</a:t>
              </a:r>
              <a:endParaRPr sz="34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5" name="Shape 1546"/>
            <p:cNvSpPr/>
            <p:nvPr userDrawn="1"/>
          </p:nvSpPr>
          <p:spPr>
            <a:xfrm>
              <a:off x="1771200" y="1351429"/>
              <a:ext cx="4895757" cy="374658"/>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bg1">
                      <a:lumMod val="85000"/>
                    </a:schemeClr>
                  </a:solidFill>
                </a:rPr>
                <a:t>Put your Amazing Sub Title Here</a:t>
              </a:r>
              <a:endParaRPr sz="1700">
                <a:solidFill>
                  <a:schemeClr val="bg1">
                    <a:lumMod val="85000"/>
                  </a:schemeClr>
                </a:solidFill>
              </a:endParaRPr>
            </a:p>
          </p:txBody>
        </p:sp>
      </p:grpSp>
      <p:sp>
        <p:nvSpPr>
          <p:cNvPr id="226" name="Shape 1552"/>
          <p:cNvSpPr/>
          <p:nvPr userDrawn="1"/>
        </p:nvSpPr>
        <p:spPr>
          <a:xfrm>
            <a:off x="344962" y="288221"/>
            <a:ext cx="730854" cy="1054981"/>
          </a:xfrm>
          <a:prstGeom prst="rect">
            <a:avLst/>
          </a:prstGeom>
          <a:ln w="12700">
            <a:miter lim="400000"/>
          </a:ln>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smtClean="0">
                <a:solidFill>
                  <a:schemeClr val="bg2">
                    <a:lumMod val="50000"/>
                  </a:schemeClr>
                </a:solidFill>
                <a:latin typeface="微软雅黑" panose="020B0503020204020204" pitchFamily="34" charset="-122"/>
                <a:ea typeface="微软雅黑" panose="020B0503020204020204" pitchFamily="34" charset="-122"/>
              </a:rPr>
              <a:t>D</a:t>
            </a:r>
            <a:endParaRPr sz="5000" dirty="0">
              <a:solidFill>
                <a:schemeClr val="bg2">
                  <a:lumMod val="50000"/>
                </a:schemeClr>
              </a:solidFill>
            </a:endParaRPr>
          </a:p>
        </p:txBody>
      </p:sp>
      <p:sp>
        <p:nvSpPr>
          <p:cNvPr id="227" name="Oval 69"/>
          <p:cNvSpPr/>
          <p:nvPr userDrawn="1"/>
        </p:nvSpPr>
        <p:spPr>
          <a:xfrm>
            <a:off x="15298041" y="1020917"/>
            <a:ext cx="181044"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8" name="Oval 70"/>
          <p:cNvSpPr/>
          <p:nvPr userDrawn="1"/>
        </p:nvSpPr>
        <p:spPr>
          <a:xfrm>
            <a:off x="15511423" y="1020917"/>
            <a:ext cx="181044"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29" name="Oval 71"/>
          <p:cNvSpPr/>
          <p:nvPr userDrawn="1"/>
        </p:nvSpPr>
        <p:spPr>
          <a:xfrm>
            <a:off x="15724804" y="1020917"/>
            <a:ext cx="181044"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0" name="Oval 72"/>
          <p:cNvSpPr/>
          <p:nvPr userDrawn="1"/>
        </p:nvSpPr>
        <p:spPr>
          <a:xfrm>
            <a:off x="15938185" y="1020917"/>
            <a:ext cx="181044"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1" name="Oval 73"/>
          <p:cNvSpPr/>
          <p:nvPr userDrawn="1"/>
        </p:nvSpPr>
        <p:spPr>
          <a:xfrm>
            <a:off x="16151566" y="1020917"/>
            <a:ext cx="181044"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dirty="0">
              <a:solidFill>
                <a:schemeClr val="tx1">
                  <a:lumMod val="65000"/>
                  <a:lumOff val="35000"/>
                </a:schemeClr>
              </a:solidFill>
            </a:endParaRPr>
          </a:p>
        </p:txBody>
      </p:sp>
      <p:sp>
        <p:nvSpPr>
          <p:cNvPr id="232" name="Shape 1551"/>
          <p:cNvSpPr/>
          <p:nvPr userDrawn="1"/>
        </p:nvSpPr>
        <p:spPr>
          <a:xfrm>
            <a:off x="1046305" y="492311"/>
            <a:ext cx="35538" cy="625838"/>
          </a:xfrm>
          <a:prstGeom prst="roundRect">
            <a:avLst>
              <a:gd name="adj" fmla="val 50000"/>
            </a:avLst>
          </a:prstGeom>
          <a:solidFill>
            <a:schemeClr val="tx1">
              <a:lumMod val="50000"/>
              <a:lumOff val="50000"/>
            </a:schemeClr>
          </a:solidFill>
          <a:ln w="12700">
            <a:miter lim="400000"/>
          </a:ln>
        </p:spPr>
        <p:txBody>
          <a:bodyPr lIns="0" tIns="0" rIns="0" bIns="0" anchor="ctr"/>
          <a:lstStyle/>
          <a:p>
            <a:pPr lvl="0">
              <a:defRPr sz="3200">
                <a:solidFill>
                  <a:srgbClr val="FFFFFF"/>
                </a:solidFill>
              </a:defRPr>
            </a:pPr>
            <a:endParaRPr>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8" fill="hold" grpId="0" nodeType="withEffect">
                                  <p:stCondLst>
                                    <p:cond delay="200"/>
                                  </p:stCondLst>
                                  <p:childTnLst>
                                    <p:set>
                                      <p:cBhvr>
                                        <p:cTn id="52" dur="1" fill="hold">
                                          <p:stCondLst>
                                            <p:cond delay="0"/>
                                          </p:stCondLst>
                                        </p:cTn>
                                        <p:tgtEl>
                                          <p:spTgt spid="222"/>
                                        </p:tgtEl>
                                        <p:attrNameLst>
                                          <p:attrName>style.visibility</p:attrName>
                                        </p:attrNameLst>
                                      </p:cBhvr>
                                      <p:to>
                                        <p:strVal val="visible"/>
                                      </p:to>
                                    </p:set>
                                    <p:anim calcmode="lin" valueType="num">
                                      <p:cBhvr additive="base">
                                        <p:cTn id="53" dur="500" fill="hold"/>
                                        <p:tgtEl>
                                          <p:spTgt spid="222"/>
                                        </p:tgtEl>
                                        <p:attrNameLst>
                                          <p:attrName>ppt_x</p:attrName>
                                        </p:attrNameLst>
                                      </p:cBhvr>
                                      <p:tavLst>
                                        <p:tav tm="0">
                                          <p:val>
                                            <p:strVal val="0-#ppt_w/2"/>
                                          </p:val>
                                        </p:tav>
                                        <p:tav tm="100000">
                                          <p:val>
                                            <p:strVal val="#ppt_x"/>
                                          </p:val>
                                        </p:tav>
                                      </p:tavLst>
                                    </p:anim>
                                    <p:anim calcmode="lin" valueType="num">
                                      <p:cBhvr additive="base">
                                        <p:cTn id="54" dur="500" fill="hold"/>
                                        <p:tgtEl>
                                          <p:spTgt spid="22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 calcmode="lin" valueType="num">
                                      <p:cBhvr additive="base">
                                        <p:cTn id="57" dur="500" fill="hold"/>
                                        <p:tgtEl>
                                          <p:spTgt spid="226"/>
                                        </p:tgtEl>
                                        <p:attrNameLst>
                                          <p:attrName>ppt_x</p:attrName>
                                        </p:attrNameLst>
                                      </p:cBhvr>
                                      <p:tavLst>
                                        <p:tav tm="0">
                                          <p:val>
                                            <p:strVal val="0-#ppt_w/2"/>
                                          </p:val>
                                        </p:tav>
                                        <p:tav tm="100000">
                                          <p:val>
                                            <p:strVal val="#ppt_x"/>
                                          </p:val>
                                        </p:tav>
                                      </p:tavLst>
                                    </p:anim>
                                    <p:anim calcmode="lin" valueType="num">
                                      <p:cBhvr additive="base">
                                        <p:cTn id="58" dur="500" fill="hold"/>
                                        <p:tgtEl>
                                          <p:spTgt spid="22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400"/>
                                  </p:stCondLst>
                                  <p:childTnLst>
                                    <p:set>
                                      <p:cBhvr>
                                        <p:cTn id="60" dur="1" fill="hold">
                                          <p:stCondLst>
                                            <p:cond delay="0"/>
                                          </p:stCondLst>
                                        </p:cTn>
                                        <p:tgtEl>
                                          <p:spTgt spid="223"/>
                                        </p:tgtEl>
                                        <p:attrNameLst>
                                          <p:attrName>style.visibility</p:attrName>
                                        </p:attrNameLst>
                                      </p:cBhvr>
                                      <p:to>
                                        <p:strVal val="visible"/>
                                      </p:to>
                                    </p:set>
                                    <p:anim calcmode="lin" valueType="num">
                                      <p:cBhvr additive="base">
                                        <p:cTn id="61" dur="500" fill="hold"/>
                                        <p:tgtEl>
                                          <p:spTgt spid="223"/>
                                        </p:tgtEl>
                                        <p:attrNameLst>
                                          <p:attrName>ppt_x</p:attrName>
                                        </p:attrNameLst>
                                      </p:cBhvr>
                                      <p:tavLst>
                                        <p:tav tm="0">
                                          <p:val>
                                            <p:strVal val="1+#ppt_w/2"/>
                                          </p:val>
                                        </p:tav>
                                        <p:tav tm="100000">
                                          <p:val>
                                            <p:strVal val="#ppt_x"/>
                                          </p:val>
                                        </p:tav>
                                      </p:tavLst>
                                    </p:anim>
                                    <p:anim calcmode="lin" valueType="num">
                                      <p:cBhvr additive="base">
                                        <p:cTn id="62" dur="500" fill="hold"/>
                                        <p:tgtEl>
                                          <p:spTgt spid="22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27"/>
                                        </p:tgtEl>
                                        <p:attrNameLst>
                                          <p:attrName>style.visibility</p:attrName>
                                        </p:attrNameLst>
                                      </p:cBhvr>
                                      <p:to>
                                        <p:strVal val="visible"/>
                                      </p:to>
                                    </p:set>
                                    <p:anim calcmode="lin" valueType="num">
                                      <p:cBhvr additive="base">
                                        <p:cTn id="65" dur="500" fill="hold"/>
                                        <p:tgtEl>
                                          <p:spTgt spid="227"/>
                                        </p:tgtEl>
                                        <p:attrNameLst>
                                          <p:attrName>ppt_x</p:attrName>
                                        </p:attrNameLst>
                                      </p:cBhvr>
                                      <p:tavLst>
                                        <p:tav tm="0">
                                          <p:val>
                                            <p:strVal val="1+#ppt_w/2"/>
                                          </p:val>
                                        </p:tav>
                                        <p:tav tm="100000">
                                          <p:val>
                                            <p:strVal val="#ppt_x"/>
                                          </p:val>
                                        </p:tav>
                                      </p:tavLst>
                                    </p:anim>
                                    <p:anim calcmode="lin" valueType="num">
                                      <p:cBhvr additive="base">
                                        <p:cTn id="66" dur="500" fill="hold"/>
                                        <p:tgtEl>
                                          <p:spTgt spid="2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28"/>
                                        </p:tgtEl>
                                        <p:attrNameLst>
                                          <p:attrName>style.visibility</p:attrName>
                                        </p:attrNameLst>
                                      </p:cBhvr>
                                      <p:to>
                                        <p:strVal val="visible"/>
                                      </p:to>
                                    </p:set>
                                    <p:anim calcmode="lin" valueType="num">
                                      <p:cBhvr additive="base">
                                        <p:cTn id="69" dur="500" fill="hold"/>
                                        <p:tgtEl>
                                          <p:spTgt spid="228"/>
                                        </p:tgtEl>
                                        <p:attrNameLst>
                                          <p:attrName>ppt_x</p:attrName>
                                        </p:attrNameLst>
                                      </p:cBhvr>
                                      <p:tavLst>
                                        <p:tav tm="0">
                                          <p:val>
                                            <p:strVal val="1+#ppt_w/2"/>
                                          </p:val>
                                        </p:tav>
                                        <p:tav tm="100000">
                                          <p:val>
                                            <p:strVal val="#ppt_x"/>
                                          </p:val>
                                        </p:tav>
                                      </p:tavLst>
                                    </p:anim>
                                    <p:anim calcmode="lin" valueType="num">
                                      <p:cBhvr additive="base">
                                        <p:cTn id="70" dur="500" fill="hold"/>
                                        <p:tgtEl>
                                          <p:spTgt spid="22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250"/>
                                  </p:stCondLst>
                                  <p:childTnLst>
                                    <p:set>
                                      <p:cBhvr>
                                        <p:cTn id="72" dur="1" fill="hold">
                                          <p:stCondLst>
                                            <p:cond delay="0"/>
                                          </p:stCondLst>
                                        </p:cTn>
                                        <p:tgtEl>
                                          <p:spTgt spid="229"/>
                                        </p:tgtEl>
                                        <p:attrNameLst>
                                          <p:attrName>style.visibility</p:attrName>
                                        </p:attrNameLst>
                                      </p:cBhvr>
                                      <p:to>
                                        <p:strVal val="visible"/>
                                      </p:to>
                                    </p:set>
                                    <p:anim calcmode="lin" valueType="num">
                                      <p:cBhvr additive="base">
                                        <p:cTn id="73" dur="500" fill="hold"/>
                                        <p:tgtEl>
                                          <p:spTgt spid="229"/>
                                        </p:tgtEl>
                                        <p:attrNameLst>
                                          <p:attrName>ppt_x</p:attrName>
                                        </p:attrNameLst>
                                      </p:cBhvr>
                                      <p:tavLst>
                                        <p:tav tm="0">
                                          <p:val>
                                            <p:strVal val="1+#ppt_w/2"/>
                                          </p:val>
                                        </p:tav>
                                        <p:tav tm="100000">
                                          <p:val>
                                            <p:strVal val="#ppt_x"/>
                                          </p:val>
                                        </p:tav>
                                      </p:tavLst>
                                    </p:anim>
                                    <p:anim calcmode="lin" valueType="num">
                                      <p:cBhvr additive="base">
                                        <p:cTn id="74" dur="500" fill="hold"/>
                                        <p:tgtEl>
                                          <p:spTgt spid="229"/>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250"/>
                                  </p:stCondLst>
                                  <p:childTnLst>
                                    <p:set>
                                      <p:cBhvr>
                                        <p:cTn id="76" dur="1" fill="hold">
                                          <p:stCondLst>
                                            <p:cond delay="0"/>
                                          </p:stCondLst>
                                        </p:cTn>
                                        <p:tgtEl>
                                          <p:spTgt spid="230"/>
                                        </p:tgtEl>
                                        <p:attrNameLst>
                                          <p:attrName>style.visibility</p:attrName>
                                        </p:attrNameLst>
                                      </p:cBhvr>
                                      <p:to>
                                        <p:strVal val="visible"/>
                                      </p:to>
                                    </p:set>
                                    <p:anim calcmode="lin" valueType="num">
                                      <p:cBhvr additive="base">
                                        <p:cTn id="77" dur="500" fill="hold"/>
                                        <p:tgtEl>
                                          <p:spTgt spid="230"/>
                                        </p:tgtEl>
                                        <p:attrNameLst>
                                          <p:attrName>ppt_x</p:attrName>
                                        </p:attrNameLst>
                                      </p:cBhvr>
                                      <p:tavLst>
                                        <p:tav tm="0">
                                          <p:val>
                                            <p:strVal val="1+#ppt_w/2"/>
                                          </p:val>
                                        </p:tav>
                                        <p:tav tm="100000">
                                          <p:val>
                                            <p:strVal val="#ppt_x"/>
                                          </p:val>
                                        </p:tav>
                                      </p:tavLst>
                                    </p:anim>
                                    <p:anim calcmode="lin" valueType="num">
                                      <p:cBhvr additive="base">
                                        <p:cTn id="78" dur="500" fill="hold"/>
                                        <p:tgtEl>
                                          <p:spTgt spid="23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250"/>
                                  </p:stCondLst>
                                  <p:childTnLst>
                                    <p:set>
                                      <p:cBhvr>
                                        <p:cTn id="80" dur="1" fill="hold">
                                          <p:stCondLst>
                                            <p:cond delay="0"/>
                                          </p:stCondLst>
                                        </p:cTn>
                                        <p:tgtEl>
                                          <p:spTgt spid="231"/>
                                        </p:tgtEl>
                                        <p:attrNameLst>
                                          <p:attrName>style.visibility</p:attrName>
                                        </p:attrNameLst>
                                      </p:cBhvr>
                                      <p:to>
                                        <p:strVal val="visible"/>
                                      </p:to>
                                    </p:set>
                                    <p:anim calcmode="lin" valueType="num">
                                      <p:cBhvr additive="base">
                                        <p:cTn id="81" dur="500" fill="hold"/>
                                        <p:tgtEl>
                                          <p:spTgt spid="231"/>
                                        </p:tgtEl>
                                        <p:attrNameLst>
                                          <p:attrName>ppt_x</p:attrName>
                                        </p:attrNameLst>
                                      </p:cBhvr>
                                      <p:tavLst>
                                        <p:tav tm="0">
                                          <p:val>
                                            <p:strVal val="1+#ppt_w/2"/>
                                          </p:val>
                                        </p:tav>
                                        <p:tav tm="100000">
                                          <p:val>
                                            <p:strVal val="#ppt_x"/>
                                          </p:val>
                                        </p:tav>
                                      </p:tavLst>
                                    </p:anim>
                                    <p:anim calcmode="lin" valueType="num">
                                      <p:cBhvr additive="base">
                                        <p:cTn id="82" dur="500" fill="hold"/>
                                        <p:tgtEl>
                                          <p:spTgt spid="231"/>
                                        </p:tgtEl>
                                        <p:attrNameLst>
                                          <p:attrName>ppt_y</p:attrName>
                                        </p:attrNameLst>
                                      </p:cBhvr>
                                      <p:tavLst>
                                        <p:tav tm="0">
                                          <p:val>
                                            <p:strVal val="#ppt_y"/>
                                          </p:val>
                                        </p:tav>
                                        <p:tav tm="100000">
                                          <p:val>
                                            <p:strVal val="#ppt_y"/>
                                          </p:val>
                                        </p:tav>
                                      </p:tavLst>
                                    </p:anim>
                                  </p:childTnLst>
                                </p:cTn>
                              </p:par>
                              <p:par>
                                <p:cTn id="83" presetID="2" presetClass="entr" presetSubtype="1" fill="hold" grpId="0" nodeType="withEffect">
                                  <p:stCondLst>
                                    <p:cond delay="250"/>
                                  </p:stCondLst>
                                  <p:childTnLst>
                                    <p:set>
                                      <p:cBhvr>
                                        <p:cTn id="84" dur="1" fill="hold">
                                          <p:stCondLst>
                                            <p:cond delay="0"/>
                                          </p:stCondLst>
                                        </p:cTn>
                                        <p:tgtEl>
                                          <p:spTgt spid="232"/>
                                        </p:tgtEl>
                                        <p:attrNameLst>
                                          <p:attrName>style.visibility</p:attrName>
                                        </p:attrNameLst>
                                      </p:cBhvr>
                                      <p:to>
                                        <p:strVal val="visible"/>
                                      </p:to>
                                    </p:set>
                                    <p:anim calcmode="lin" valueType="num">
                                      <p:cBhvr additive="base">
                                        <p:cTn id="85" dur="500" fill="hold"/>
                                        <p:tgtEl>
                                          <p:spTgt spid="232"/>
                                        </p:tgtEl>
                                        <p:attrNameLst>
                                          <p:attrName>ppt_x</p:attrName>
                                        </p:attrNameLst>
                                      </p:cBhvr>
                                      <p:tavLst>
                                        <p:tav tm="0">
                                          <p:val>
                                            <p:strVal val="#ppt_x"/>
                                          </p:val>
                                        </p:tav>
                                        <p:tav tm="100000">
                                          <p:val>
                                            <p:strVal val="#ppt_x"/>
                                          </p:val>
                                        </p:tav>
                                      </p:tavLst>
                                    </p:anim>
                                    <p:anim calcmode="lin" valueType="num">
                                      <p:cBhvr additive="base">
                                        <p:cTn id="86"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2" grpId="0" animBg="1"/>
      <p:bldP spid="226" grpId="0" animBg="1"/>
      <p:bldP spid="227" grpId="0" animBg="1"/>
      <p:bldP spid="228" grpId="0" animBg="1"/>
      <p:bldP spid="229" grpId="0" animBg="1"/>
      <p:bldP spid="230" grpId="0" animBg="1"/>
      <p:bldP spid="231" grpId="0" animBg="1"/>
      <p:bldP spid="232"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5.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56441" y="1267907"/>
            <a:ext cx="15422597" cy="88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smtClean="0"/>
              <a:t>单击此处编辑母版标题样式</a:t>
            </a:r>
            <a:endParaRPr lang="zh-CN" dirty="0" smtClean="0"/>
          </a:p>
        </p:txBody>
      </p:sp>
      <p:sp>
        <p:nvSpPr>
          <p:cNvPr id="1027" name="Rectangle 3"/>
          <p:cNvSpPr>
            <a:spLocks noGrp="1" noChangeArrowheads="1"/>
          </p:cNvSpPr>
          <p:nvPr>
            <p:ph type="body" idx="1"/>
          </p:nvPr>
        </p:nvSpPr>
        <p:spPr bwMode="auto">
          <a:xfrm>
            <a:off x="856441" y="2234356"/>
            <a:ext cx="15422597" cy="631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smtClean="0"/>
              <a:t>单击此处编辑母版文本样式</a:t>
            </a:r>
            <a:endParaRPr lang="zh-CN" dirty="0" smtClean="0"/>
          </a:p>
          <a:p>
            <a:pPr lvl="1"/>
            <a:r>
              <a:rPr lang="zh-CN" dirty="0" smtClean="0"/>
              <a:t>第二级</a:t>
            </a:r>
            <a:endParaRPr lang="zh-CN"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rtl="0" fontAlgn="base">
        <a:spcBef>
          <a:spcPct val="0"/>
        </a:spcBef>
        <a:spcAft>
          <a:spcPct val="0"/>
        </a:spcAft>
        <a:defRPr sz="3350">
          <a:solidFill>
            <a:schemeClr val="accent1"/>
          </a:solidFill>
          <a:latin typeface="+mj-lt"/>
          <a:ea typeface="+mj-ea"/>
          <a:cs typeface="+mj-cs"/>
        </a:defRPr>
      </a:lvl1pPr>
      <a:lvl2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5pPr>
      <a:lvl6pPr marL="63817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6pPr>
      <a:lvl7pPr marL="127698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7pPr>
      <a:lvl8pPr marL="1915160"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8pPr>
      <a:lvl9pPr marL="2553335" algn="l" rtl="0" fontAlgn="base">
        <a:spcBef>
          <a:spcPct val="0"/>
        </a:spcBef>
        <a:spcAft>
          <a:spcPct val="0"/>
        </a:spcAft>
        <a:defRPr sz="3350">
          <a:solidFill>
            <a:schemeClr val="tx2"/>
          </a:solidFill>
          <a:latin typeface="Arial" panose="020B0604020202020204" pitchFamily="34" charset="0"/>
          <a:ea typeface="微软雅黑" panose="020B0503020204020204" pitchFamily="34" charset="-122"/>
        </a:defRPr>
      </a:lvl9pPr>
    </p:titleStyle>
    <p:bodyStyle>
      <a:lvl1pPr marL="478790" indent="-478790" algn="l" rtl="0" fontAlgn="base">
        <a:spcBef>
          <a:spcPct val="20000"/>
        </a:spcBef>
        <a:spcAft>
          <a:spcPct val="0"/>
        </a:spcAft>
        <a:buChar char="•"/>
        <a:defRPr sz="2795">
          <a:solidFill>
            <a:schemeClr val="accent1"/>
          </a:solidFill>
          <a:latin typeface="+mn-lt"/>
          <a:ea typeface="+mn-ea"/>
          <a:cs typeface="+mn-cs"/>
        </a:defRPr>
      </a:lvl1pPr>
      <a:lvl2pPr marL="1037590" indent="-398780" algn="l" rtl="0" eaLnBrk="0" fontAlgn="base" hangingPunct="0">
        <a:spcBef>
          <a:spcPct val="20000"/>
        </a:spcBef>
        <a:spcAft>
          <a:spcPct val="0"/>
        </a:spcAft>
        <a:buChar char="–"/>
        <a:defRPr sz="2795">
          <a:solidFill>
            <a:schemeClr val="accent1"/>
          </a:solidFill>
          <a:latin typeface="+mn-lt"/>
          <a:ea typeface="仿宋_GB2312" pitchFamily="49" charset="-122"/>
        </a:defRPr>
      </a:lvl2pPr>
      <a:lvl3pPr marL="1595755" indent="-319405" algn="l" rtl="0" eaLnBrk="0" fontAlgn="base" hangingPunct="0">
        <a:spcBef>
          <a:spcPct val="20000"/>
        </a:spcBef>
        <a:spcAft>
          <a:spcPct val="0"/>
        </a:spcAft>
        <a:buChar char="•"/>
        <a:defRPr sz="3350">
          <a:solidFill>
            <a:schemeClr val="tx1"/>
          </a:solidFill>
          <a:latin typeface="+mn-lt"/>
          <a:ea typeface="宋体" panose="02010600030101010101" pitchFamily="2" charset="-122"/>
        </a:defRPr>
      </a:lvl3pPr>
      <a:lvl4pPr marL="223456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4pPr>
      <a:lvl5pPr marL="2872740"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5pPr>
      <a:lvl6pPr marL="351091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6pPr>
      <a:lvl7pPr marL="414972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7pPr>
      <a:lvl8pPr marL="4787900"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8pPr>
      <a:lvl9pPr marL="5426075" indent="-319405" algn="l" rtl="0" eaLnBrk="0" fontAlgn="base" hangingPunct="0">
        <a:spcBef>
          <a:spcPct val="20000"/>
        </a:spcBef>
        <a:spcAft>
          <a:spcPct val="0"/>
        </a:spcAft>
        <a:buChar char="»"/>
        <a:defRPr sz="2795">
          <a:solidFill>
            <a:schemeClr val="tx1"/>
          </a:solidFill>
          <a:latin typeface="+mn-lt"/>
          <a:ea typeface="宋体" panose="02010600030101010101" pitchFamily="2" charset="-122"/>
        </a:defRPr>
      </a:lvl9pPr>
    </p:bodyStyle>
    <p:otherStyle>
      <a:defPPr>
        <a:defRPr lang="zh-CN"/>
      </a:defPPr>
      <a:lvl1pPr marL="0" algn="l" defTabSz="1276350" rtl="0" eaLnBrk="1" latinLnBrk="0" hangingPunct="1">
        <a:defRPr sz="2515" kern="1200">
          <a:solidFill>
            <a:schemeClr val="tx1"/>
          </a:solidFill>
          <a:latin typeface="+mn-lt"/>
          <a:ea typeface="+mn-ea"/>
          <a:cs typeface="+mn-cs"/>
        </a:defRPr>
      </a:lvl1pPr>
      <a:lvl2pPr marL="638175" algn="l" defTabSz="1276350" rtl="0" eaLnBrk="1" latinLnBrk="0" hangingPunct="1">
        <a:defRPr sz="2515" kern="1200">
          <a:solidFill>
            <a:schemeClr val="tx1"/>
          </a:solidFill>
          <a:latin typeface="+mn-lt"/>
          <a:ea typeface="+mn-ea"/>
          <a:cs typeface="+mn-cs"/>
        </a:defRPr>
      </a:lvl2pPr>
      <a:lvl3pPr marL="1276985" algn="l" defTabSz="1276350" rtl="0" eaLnBrk="1" latinLnBrk="0" hangingPunct="1">
        <a:defRPr sz="2515" kern="1200">
          <a:solidFill>
            <a:schemeClr val="tx1"/>
          </a:solidFill>
          <a:latin typeface="+mn-lt"/>
          <a:ea typeface="+mn-ea"/>
          <a:cs typeface="+mn-cs"/>
        </a:defRPr>
      </a:lvl3pPr>
      <a:lvl4pPr marL="1915160" algn="l" defTabSz="1276350" rtl="0" eaLnBrk="1" latinLnBrk="0" hangingPunct="1">
        <a:defRPr sz="2515" kern="1200">
          <a:solidFill>
            <a:schemeClr val="tx1"/>
          </a:solidFill>
          <a:latin typeface="+mn-lt"/>
          <a:ea typeface="+mn-ea"/>
          <a:cs typeface="+mn-cs"/>
        </a:defRPr>
      </a:lvl4pPr>
      <a:lvl5pPr marL="2553335" algn="l" defTabSz="1276350" rtl="0" eaLnBrk="1" latinLnBrk="0" hangingPunct="1">
        <a:defRPr sz="2515" kern="1200">
          <a:solidFill>
            <a:schemeClr val="tx1"/>
          </a:solidFill>
          <a:latin typeface="+mn-lt"/>
          <a:ea typeface="+mn-ea"/>
          <a:cs typeface="+mn-cs"/>
        </a:defRPr>
      </a:lvl5pPr>
      <a:lvl6pPr marL="3192145" algn="l" defTabSz="1276350" rtl="0" eaLnBrk="1" latinLnBrk="0" hangingPunct="1">
        <a:defRPr sz="2515" kern="1200">
          <a:solidFill>
            <a:schemeClr val="tx1"/>
          </a:solidFill>
          <a:latin typeface="+mn-lt"/>
          <a:ea typeface="+mn-ea"/>
          <a:cs typeface="+mn-cs"/>
        </a:defRPr>
      </a:lvl6pPr>
      <a:lvl7pPr marL="3830320" algn="l" defTabSz="1276350" rtl="0" eaLnBrk="1" latinLnBrk="0" hangingPunct="1">
        <a:defRPr sz="2515" kern="1200">
          <a:solidFill>
            <a:schemeClr val="tx1"/>
          </a:solidFill>
          <a:latin typeface="+mn-lt"/>
          <a:ea typeface="+mn-ea"/>
          <a:cs typeface="+mn-cs"/>
        </a:defRPr>
      </a:lvl7pPr>
      <a:lvl8pPr marL="4468495" algn="l" defTabSz="1276350" rtl="0" eaLnBrk="1" latinLnBrk="0" hangingPunct="1">
        <a:defRPr sz="2515" kern="1200">
          <a:solidFill>
            <a:schemeClr val="tx1"/>
          </a:solidFill>
          <a:latin typeface="+mn-lt"/>
          <a:ea typeface="+mn-ea"/>
          <a:cs typeface="+mn-cs"/>
        </a:defRPr>
      </a:lvl8pPr>
      <a:lvl9pPr marL="5107305" algn="l" defTabSz="1276350" rtl="0" eaLnBrk="1" latinLnBrk="0" hangingPunct="1">
        <a:defRPr sz="25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椭圆 215"/>
          <p:cNvSpPr/>
          <p:nvPr/>
        </p:nvSpPr>
        <p:spPr bwMode="auto">
          <a:xfrm>
            <a:off x="-727755" y="469454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nvGrpSpPr>
          <p:cNvPr id="183" name="实点"/>
          <p:cNvGrpSpPr/>
          <p:nvPr/>
        </p:nvGrpSpPr>
        <p:grpSpPr>
          <a:xfrm>
            <a:off x="1127447" y="4270912"/>
            <a:ext cx="15172160" cy="14051822"/>
            <a:chOff x="-1112838" y="-6292080"/>
            <a:chExt cx="14425613" cy="13360401"/>
          </a:xfrm>
          <a:solidFill>
            <a:schemeClr val="accent4">
              <a:lumMod val="20000"/>
              <a:lumOff val="80000"/>
            </a:schemeClr>
          </a:solidFill>
        </p:grpSpPr>
        <p:sp>
          <p:nvSpPr>
            <p:cNvPr id="15"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9"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0"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1"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2"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3"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4"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5"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6"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7"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8"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29"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0"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1"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2"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3"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4"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5"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6"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7"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8"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39"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0"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1"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2"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3"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4"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5"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6"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7"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8"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49"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0"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1"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2"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3"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4"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5"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6"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7"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8"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59"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0"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1"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2"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3"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4"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5"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6"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7"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8"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69"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0"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1"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2"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3"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4"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5"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6"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7"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8"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79"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0"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1"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2"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3"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4"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5"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6"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7"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8"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89"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0"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1"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2"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3"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4"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5"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6"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7"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8"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99"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0"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1"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2"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3"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4"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5"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6"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7"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8"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09"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0"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1"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2"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3"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4"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5"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6"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7"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8"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19"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0"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1"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2"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3"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4"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5"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6"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7"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8"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29"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0"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1"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2"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3"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4"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5"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6"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7"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8"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39"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0"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1"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2"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3"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4"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5"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6"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7"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8"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49"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0"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1"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2"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3"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4"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5"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6"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7"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8"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59"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0"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1"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2"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3"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4"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5"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6"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7"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8"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69"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0"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1"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2"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3"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4"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5"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6"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7"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8"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79"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0"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1"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sp>
          <p:nvSpPr>
            <p:cNvPr id="182"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mn-lt"/>
                <a:ea typeface="+mn-ea"/>
              </a:endParaRPr>
            </a:p>
          </p:txBody>
        </p:sp>
      </p:grpSp>
      <p:pic>
        <p:nvPicPr>
          <p:cNvPr id="185" name="虚点"/>
          <p:cNvPicPr>
            <a:picLocks noChangeAspect="1"/>
          </p:cNvPicPr>
          <p:nvPr/>
        </p:nvPicPr>
        <p:blipFill>
          <a:blip r:embed="rId1"/>
          <a:stretch>
            <a:fillRect/>
          </a:stretch>
        </p:blipFill>
        <p:spPr>
          <a:xfrm>
            <a:off x="1237596" y="4078489"/>
            <a:ext cx="15310875" cy="14979574"/>
          </a:xfrm>
          <a:prstGeom prst="rect">
            <a:avLst/>
          </a:prstGeom>
        </p:spPr>
      </p:pic>
      <p:sp>
        <p:nvSpPr>
          <p:cNvPr id="196" name="椭圆 195"/>
          <p:cNvSpPr/>
          <p:nvPr/>
        </p:nvSpPr>
        <p:spPr bwMode="auto">
          <a:xfrm>
            <a:off x="3786566" y="7227864"/>
            <a:ext cx="9485948" cy="9485948"/>
          </a:xfrm>
          <a:prstGeom prst="ellipse">
            <a:avLst/>
          </a:prstGeom>
          <a:solidFill>
            <a:srgbClr val="052343"/>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5" name="椭圆 194"/>
          <p:cNvSpPr/>
          <p:nvPr/>
        </p:nvSpPr>
        <p:spPr bwMode="auto">
          <a:xfrm>
            <a:off x="3360974" y="6802272"/>
            <a:ext cx="10337131" cy="10337131"/>
          </a:xfrm>
          <a:prstGeom prst="ellipse">
            <a:avLst/>
          </a:prstGeom>
          <a:solidFill>
            <a:srgbClr val="052343"/>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4" name="椭圆 193"/>
          <p:cNvSpPr/>
          <p:nvPr/>
        </p:nvSpPr>
        <p:spPr bwMode="auto">
          <a:xfrm>
            <a:off x="3203550" y="6644848"/>
            <a:ext cx="10651979" cy="10651979"/>
          </a:xfrm>
          <a:prstGeom prst="ellipse">
            <a:avLst/>
          </a:prstGeom>
          <a:solidFill>
            <a:srgbClr val="05264B"/>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1" name="椭圆 190"/>
          <p:cNvSpPr/>
          <p:nvPr/>
        </p:nvSpPr>
        <p:spPr bwMode="auto">
          <a:xfrm>
            <a:off x="3291812" y="6733110"/>
            <a:ext cx="10475456" cy="10475456"/>
          </a:xfrm>
          <a:prstGeom prst="ellipse">
            <a:avLst/>
          </a:prstGeom>
          <a:solidFill>
            <a:srgbClr val="062A52"/>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pic>
        <p:nvPicPr>
          <p:cNvPr id="188" name="地球"/>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353" y="1535337"/>
            <a:ext cx="7501311" cy="9070170"/>
          </a:xfrm>
          <a:prstGeom prst="rect">
            <a:avLst/>
          </a:prstGeom>
        </p:spPr>
      </p:pic>
      <p:grpSp>
        <p:nvGrpSpPr>
          <p:cNvPr id="3" name="组合 2"/>
          <p:cNvGrpSpPr/>
          <p:nvPr/>
        </p:nvGrpSpPr>
        <p:grpSpPr>
          <a:xfrm>
            <a:off x="1227988" y="4942459"/>
            <a:ext cx="14557059" cy="14557059"/>
            <a:chOff x="804839" y="2704271"/>
            <a:chExt cx="10425480" cy="10425480"/>
          </a:xfrm>
        </p:grpSpPr>
        <p:sp>
          <p:nvSpPr>
            <p:cNvPr id="190" name="虚线圆外"/>
            <p:cNvSpPr/>
            <p:nvPr/>
          </p:nvSpPr>
          <p:spPr bwMode="auto">
            <a:xfrm>
              <a:off x="804839" y="2704271"/>
              <a:ext cx="10425480" cy="10425480"/>
            </a:xfrm>
            <a:prstGeom prst="ellipse">
              <a:avLst/>
            </a:prstGeom>
            <a:noFill/>
            <a:ln w="6350" cap="flat" cmpd="sng" algn="ctr">
              <a:solidFill>
                <a:schemeClr val="accent5">
                  <a:lumMod val="20000"/>
                  <a:lumOff val="80000"/>
                  <a:alpha val="57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 name="椭圆 1"/>
            <p:cNvSpPr/>
            <p:nvPr/>
          </p:nvSpPr>
          <p:spPr bwMode="auto">
            <a:xfrm>
              <a:off x="1811243" y="4675824"/>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84" name="椭圆 183"/>
            <p:cNvSpPr/>
            <p:nvPr/>
          </p:nvSpPr>
          <p:spPr bwMode="auto">
            <a:xfrm>
              <a:off x="8459312" y="3267655"/>
              <a:ext cx="151864" cy="151864"/>
            </a:xfrm>
            <a:prstGeom prst="ellipse">
              <a:avLst/>
            </a:prstGeom>
            <a:solidFill>
              <a:schemeClr val="accent5">
                <a:lumMod val="20000"/>
                <a:lumOff val="80000"/>
                <a:alpha val="61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86" name="椭圆 185"/>
            <p:cNvSpPr/>
            <p:nvPr/>
          </p:nvSpPr>
          <p:spPr bwMode="auto">
            <a:xfrm>
              <a:off x="10554214" y="5361682"/>
              <a:ext cx="151864" cy="151864"/>
            </a:xfrm>
            <a:prstGeom prst="ellipse">
              <a:avLst/>
            </a:prstGeom>
            <a:solidFill>
              <a:schemeClr val="accent5">
                <a:lumMod val="20000"/>
                <a:lumOff val="80000"/>
                <a:alpha val="5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2" name="椭圆 191"/>
            <p:cNvSpPr/>
            <p:nvPr/>
          </p:nvSpPr>
          <p:spPr bwMode="auto">
            <a:xfrm>
              <a:off x="10059096" y="11055557"/>
              <a:ext cx="151864" cy="151864"/>
            </a:xfrm>
            <a:prstGeom prst="ellipse">
              <a:avLst/>
            </a:prstGeom>
            <a:solidFill>
              <a:schemeClr val="accent5">
                <a:lumMod val="20000"/>
                <a:lumOff val="80000"/>
                <a:alpha val="69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193" name="椭圆 192"/>
            <p:cNvSpPr/>
            <p:nvPr/>
          </p:nvSpPr>
          <p:spPr bwMode="auto">
            <a:xfrm>
              <a:off x="2078270" y="1137602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grpSp>
        <p:nvGrpSpPr>
          <p:cNvPr id="199" name="组合 198"/>
          <p:cNvGrpSpPr/>
          <p:nvPr/>
        </p:nvGrpSpPr>
        <p:grpSpPr>
          <a:xfrm rot="2884929">
            <a:off x="1805057" y="5519527"/>
            <a:ext cx="13402922" cy="13402922"/>
            <a:chOff x="804839" y="2704271"/>
            <a:chExt cx="10425480" cy="10425480"/>
          </a:xfrm>
        </p:grpSpPr>
        <p:sp>
          <p:nvSpPr>
            <p:cNvPr id="200" name="虚线圆外"/>
            <p:cNvSpPr/>
            <p:nvPr/>
          </p:nvSpPr>
          <p:spPr bwMode="auto">
            <a:xfrm>
              <a:off x="804839" y="2704271"/>
              <a:ext cx="10425480" cy="10425480"/>
            </a:xfrm>
            <a:prstGeom prst="ellipse">
              <a:avLst/>
            </a:prstGeom>
            <a:noFill/>
            <a:ln w="6350" cap="flat" cmpd="sng" algn="ctr">
              <a:solidFill>
                <a:schemeClr val="accent5">
                  <a:lumMod val="20000"/>
                  <a:lumOff val="80000"/>
                  <a:alpha val="44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1" name="椭圆 200"/>
            <p:cNvSpPr/>
            <p:nvPr/>
          </p:nvSpPr>
          <p:spPr bwMode="auto">
            <a:xfrm>
              <a:off x="1811243" y="4675824"/>
              <a:ext cx="151864" cy="151864"/>
            </a:xfrm>
            <a:prstGeom prst="ellipse">
              <a:avLst/>
            </a:prstGeom>
            <a:solidFill>
              <a:schemeClr val="accent5">
                <a:lumMod val="20000"/>
                <a:lumOff val="80000"/>
                <a:alpha val="6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2" name="椭圆 201"/>
            <p:cNvSpPr/>
            <p:nvPr/>
          </p:nvSpPr>
          <p:spPr bwMode="auto">
            <a:xfrm>
              <a:off x="8459312" y="3267655"/>
              <a:ext cx="151864" cy="151864"/>
            </a:xfrm>
            <a:prstGeom prst="ellipse">
              <a:avLst/>
            </a:prstGeom>
            <a:solidFill>
              <a:schemeClr val="accent5">
                <a:lumMod val="20000"/>
                <a:lumOff val="80000"/>
                <a:alpha val="78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3" name="椭圆 202"/>
            <p:cNvSpPr/>
            <p:nvPr/>
          </p:nvSpPr>
          <p:spPr bwMode="auto">
            <a:xfrm>
              <a:off x="10554214" y="5361682"/>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4" name="椭圆 203"/>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sp>
          <p:nvSpPr>
            <p:cNvPr id="205" name="椭圆 204"/>
            <p:cNvSpPr/>
            <p:nvPr/>
          </p:nvSpPr>
          <p:spPr bwMode="auto">
            <a:xfrm>
              <a:off x="2078270" y="11376025"/>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solidFill>
                  <a:schemeClr val="bg1">
                    <a:lumMod val="85000"/>
                  </a:schemeClr>
                </a:solidFill>
              </a:endParaRPr>
            </a:p>
          </p:txBody>
        </p:sp>
      </p:grpSp>
      <p:sp>
        <p:nvSpPr>
          <p:cNvPr id="206" name="Rectangle 3"/>
          <p:cNvSpPr txBox="1">
            <a:spLocks noChangeArrowheads="1"/>
          </p:cNvSpPr>
          <p:nvPr/>
        </p:nvSpPr>
        <p:spPr bwMode="auto">
          <a:xfrm>
            <a:off x="2230961" y="3492081"/>
            <a:ext cx="12832223" cy="1104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endParaRPr lang="zh-CN" altLang="zh-CN" sz="5400" b="1" dirty="0">
              <a:solidFill>
                <a:schemeClr val="bg1">
                  <a:lumMod val="85000"/>
                </a:schemeClr>
              </a:solidFill>
              <a:latin typeface="+mj-ea"/>
            </a:endParaRPr>
          </a:p>
          <a:p>
            <a:endParaRPr lang="zh-CN" altLang="zh-CN" sz="5400" b="1" dirty="0">
              <a:solidFill>
                <a:schemeClr val="bg1">
                  <a:lumMod val="85000"/>
                </a:schemeClr>
              </a:solidFill>
              <a:latin typeface="+mj-ea"/>
            </a:endParaRPr>
          </a:p>
          <a:p>
            <a:r>
              <a:rPr lang="zh-CN" altLang="zh-CN" sz="5400" b="1" dirty="0">
                <a:solidFill>
                  <a:schemeClr val="bg1">
                    <a:lumMod val="85000"/>
                  </a:schemeClr>
                </a:solidFill>
                <a:latin typeface="+mj-ea"/>
              </a:rPr>
              <a:t>基于分离框架的城乡医疗检测救治系统</a:t>
            </a:r>
            <a:endParaRPr lang="zh-CN" altLang="zh-CN" sz="5400" b="1" dirty="0">
              <a:solidFill>
                <a:schemeClr val="bg1">
                  <a:lumMod val="85000"/>
                </a:schemeClr>
              </a:solidFill>
              <a:latin typeface="+mj-ea"/>
            </a:endParaRPr>
          </a:p>
          <a:p>
            <a:r>
              <a:rPr lang="zh-CN" altLang="zh-CN" sz="5400" b="1" dirty="0">
                <a:solidFill>
                  <a:schemeClr val="bg1">
                    <a:lumMod val="85000"/>
                  </a:schemeClr>
                </a:solidFill>
                <a:latin typeface="+mj-ea"/>
              </a:rPr>
              <a:t>——疫情下的独居</a:t>
            </a:r>
            <a:endParaRPr lang="zh-CN" altLang="zh-CN" sz="5400" b="1" dirty="0">
              <a:solidFill>
                <a:schemeClr val="bg1">
                  <a:lumMod val="85000"/>
                </a:schemeClr>
              </a:solidFill>
              <a:latin typeface="+mj-ea"/>
            </a:endParaRPr>
          </a:p>
        </p:txBody>
      </p:sp>
      <p:sp>
        <p:nvSpPr>
          <p:cNvPr id="207" name="Rectangle 4"/>
          <p:cNvSpPr txBox="1">
            <a:spLocks noChangeArrowheads="1"/>
          </p:cNvSpPr>
          <p:nvPr/>
        </p:nvSpPr>
        <p:spPr bwMode="auto">
          <a:xfrm>
            <a:off x="2169336" y="2484200"/>
            <a:ext cx="13039300" cy="70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endParaRPr lang="zh-CN" altLang="zh-CN" sz="2795" b="0" dirty="0">
              <a:solidFill>
                <a:schemeClr val="bg1">
                  <a:lumMod val="85000"/>
                </a:schemeClr>
              </a:solidFill>
              <a:latin typeface="+mn-ea"/>
              <a:ea typeface="+mn-ea"/>
            </a:endParaRPr>
          </a:p>
        </p:txBody>
      </p:sp>
      <p:pic>
        <p:nvPicPr>
          <p:cNvPr id="4" name="图片 3" descr="shan"/>
          <p:cNvPicPr>
            <a:picLocks noChangeAspect="1"/>
          </p:cNvPicPr>
          <p:nvPr/>
        </p:nvPicPr>
        <p:blipFill>
          <a:blip r:embed="rId3"/>
          <a:stretch>
            <a:fillRect/>
          </a:stretch>
        </p:blipFill>
        <p:spPr>
          <a:xfrm>
            <a:off x="5855970" y="147955"/>
            <a:ext cx="4762500"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7000"/>
                                  </p:stCondLst>
                                  <p:childTnLst>
                                    <p:set>
                                      <p:cBhvr>
                                        <p:cTn id="6" dur="1" fill="hold">
                                          <p:stCondLst>
                                            <p:cond delay="0"/>
                                          </p:stCondLst>
                                        </p:cTn>
                                        <p:tgtEl>
                                          <p:spTgt spid="188"/>
                                        </p:tgtEl>
                                        <p:attrNameLst>
                                          <p:attrName>style.visibility</p:attrName>
                                        </p:attrNameLst>
                                      </p:cBhvr>
                                      <p:to>
                                        <p:strVal val="visible"/>
                                      </p:to>
                                    </p:set>
                                    <p:anim calcmode="lin" valueType="num">
                                      <p:cBhvr>
                                        <p:cTn id="7" dur="200" fill="hold"/>
                                        <p:tgtEl>
                                          <p:spTgt spid="188"/>
                                        </p:tgtEl>
                                        <p:attrNameLst>
                                          <p:attrName>ppt_w</p:attrName>
                                        </p:attrNameLst>
                                      </p:cBhvr>
                                      <p:tavLst>
                                        <p:tav tm="0">
                                          <p:val>
                                            <p:fltVal val="0"/>
                                          </p:val>
                                        </p:tav>
                                        <p:tav tm="100000">
                                          <p:val>
                                            <p:strVal val="#ppt_w"/>
                                          </p:val>
                                        </p:tav>
                                      </p:tavLst>
                                    </p:anim>
                                    <p:anim calcmode="lin" valueType="num">
                                      <p:cBhvr>
                                        <p:cTn id="8" dur="200" fill="hold"/>
                                        <p:tgtEl>
                                          <p:spTgt spid="188"/>
                                        </p:tgtEl>
                                        <p:attrNameLst>
                                          <p:attrName>ppt_h</p:attrName>
                                        </p:attrNameLst>
                                      </p:cBhvr>
                                      <p:tavLst>
                                        <p:tav tm="0">
                                          <p:val>
                                            <p:fltVal val="0"/>
                                          </p:val>
                                        </p:tav>
                                        <p:tav tm="100000">
                                          <p:val>
                                            <p:strVal val="#ppt_h"/>
                                          </p:val>
                                        </p:tav>
                                      </p:tavLst>
                                    </p:anim>
                                    <p:animEffect transition="in" filter="fade">
                                      <p:cBhvr>
                                        <p:cTn id="9" dur="200"/>
                                        <p:tgtEl>
                                          <p:spTgt spid="188"/>
                                        </p:tgtEl>
                                      </p:cBhvr>
                                    </p:animEffect>
                                  </p:childTnLst>
                                </p:cTn>
                              </p:par>
                              <p:par>
                                <p:cTn id="10" presetID="53" presetClass="entr" presetSubtype="16" fill="hold" grpId="0" nodeType="withEffect">
                                  <p:stCondLst>
                                    <p:cond delay="18000"/>
                                  </p:stCondLst>
                                  <p:childTnLst>
                                    <p:set>
                                      <p:cBhvr>
                                        <p:cTn id="11" dur="1" fill="hold">
                                          <p:stCondLst>
                                            <p:cond delay="0"/>
                                          </p:stCondLst>
                                        </p:cTn>
                                        <p:tgtEl>
                                          <p:spTgt spid="194"/>
                                        </p:tgtEl>
                                        <p:attrNameLst>
                                          <p:attrName>style.visibility</p:attrName>
                                        </p:attrNameLst>
                                      </p:cBhvr>
                                      <p:to>
                                        <p:strVal val="visible"/>
                                      </p:to>
                                    </p:set>
                                    <p:anim calcmode="lin" valueType="num">
                                      <p:cBhvr>
                                        <p:cTn id="12" dur="150" fill="hold"/>
                                        <p:tgtEl>
                                          <p:spTgt spid="194"/>
                                        </p:tgtEl>
                                        <p:attrNameLst>
                                          <p:attrName>ppt_w</p:attrName>
                                        </p:attrNameLst>
                                      </p:cBhvr>
                                      <p:tavLst>
                                        <p:tav tm="0">
                                          <p:val>
                                            <p:fltVal val="0"/>
                                          </p:val>
                                        </p:tav>
                                        <p:tav tm="100000">
                                          <p:val>
                                            <p:strVal val="#ppt_w"/>
                                          </p:val>
                                        </p:tav>
                                      </p:tavLst>
                                    </p:anim>
                                    <p:anim calcmode="lin" valueType="num">
                                      <p:cBhvr>
                                        <p:cTn id="13" dur="150" fill="hold"/>
                                        <p:tgtEl>
                                          <p:spTgt spid="194"/>
                                        </p:tgtEl>
                                        <p:attrNameLst>
                                          <p:attrName>ppt_h</p:attrName>
                                        </p:attrNameLst>
                                      </p:cBhvr>
                                      <p:tavLst>
                                        <p:tav tm="0">
                                          <p:val>
                                            <p:fltVal val="0"/>
                                          </p:val>
                                        </p:tav>
                                        <p:tav tm="100000">
                                          <p:val>
                                            <p:strVal val="#ppt_h"/>
                                          </p:val>
                                        </p:tav>
                                      </p:tavLst>
                                    </p:anim>
                                    <p:animEffect transition="in" filter="fade">
                                      <p:cBhvr>
                                        <p:cTn id="14" dur="150"/>
                                        <p:tgtEl>
                                          <p:spTgt spid="194"/>
                                        </p:tgtEl>
                                      </p:cBhvr>
                                    </p:animEffect>
                                  </p:childTnLst>
                                </p:cTn>
                              </p:par>
                              <p:par>
                                <p:cTn id="15" presetID="53" presetClass="entr" presetSubtype="16" fill="hold" grpId="0" nodeType="withEffect">
                                  <p:stCondLst>
                                    <p:cond delay="17900"/>
                                  </p:stCondLst>
                                  <p:childTnLst>
                                    <p:set>
                                      <p:cBhvr>
                                        <p:cTn id="16" dur="1" fill="hold">
                                          <p:stCondLst>
                                            <p:cond delay="0"/>
                                          </p:stCondLst>
                                        </p:cTn>
                                        <p:tgtEl>
                                          <p:spTgt spid="195"/>
                                        </p:tgtEl>
                                        <p:attrNameLst>
                                          <p:attrName>style.visibility</p:attrName>
                                        </p:attrNameLst>
                                      </p:cBhvr>
                                      <p:to>
                                        <p:strVal val="visible"/>
                                      </p:to>
                                    </p:set>
                                    <p:anim calcmode="lin" valueType="num">
                                      <p:cBhvr>
                                        <p:cTn id="17" dur="150" fill="hold"/>
                                        <p:tgtEl>
                                          <p:spTgt spid="195"/>
                                        </p:tgtEl>
                                        <p:attrNameLst>
                                          <p:attrName>ppt_w</p:attrName>
                                        </p:attrNameLst>
                                      </p:cBhvr>
                                      <p:tavLst>
                                        <p:tav tm="0">
                                          <p:val>
                                            <p:fltVal val="0"/>
                                          </p:val>
                                        </p:tav>
                                        <p:tav tm="100000">
                                          <p:val>
                                            <p:strVal val="#ppt_w"/>
                                          </p:val>
                                        </p:tav>
                                      </p:tavLst>
                                    </p:anim>
                                    <p:anim calcmode="lin" valueType="num">
                                      <p:cBhvr>
                                        <p:cTn id="18" dur="150" fill="hold"/>
                                        <p:tgtEl>
                                          <p:spTgt spid="195"/>
                                        </p:tgtEl>
                                        <p:attrNameLst>
                                          <p:attrName>ppt_h</p:attrName>
                                        </p:attrNameLst>
                                      </p:cBhvr>
                                      <p:tavLst>
                                        <p:tav tm="0">
                                          <p:val>
                                            <p:fltVal val="0"/>
                                          </p:val>
                                        </p:tav>
                                        <p:tav tm="100000">
                                          <p:val>
                                            <p:strVal val="#ppt_h"/>
                                          </p:val>
                                        </p:tav>
                                      </p:tavLst>
                                    </p:anim>
                                    <p:animEffect transition="in" filter="fade">
                                      <p:cBhvr>
                                        <p:cTn id="19" dur="150"/>
                                        <p:tgtEl>
                                          <p:spTgt spid="195"/>
                                        </p:tgtEl>
                                      </p:cBhvr>
                                    </p:animEffect>
                                  </p:childTnLst>
                                </p:cTn>
                              </p:par>
                              <p:par>
                                <p:cTn id="20" presetID="53" presetClass="entr" presetSubtype="16" fill="hold" grpId="0" nodeType="withEffect">
                                  <p:stCondLst>
                                    <p:cond delay="17800"/>
                                  </p:stCondLst>
                                  <p:childTnLst>
                                    <p:set>
                                      <p:cBhvr>
                                        <p:cTn id="21" dur="1" fill="hold">
                                          <p:stCondLst>
                                            <p:cond delay="0"/>
                                          </p:stCondLst>
                                        </p:cTn>
                                        <p:tgtEl>
                                          <p:spTgt spid="196"/>
                                        </p:tgtEl>
                                        <p:attrNameLst>
                                          <p:attrName>style.visibility</p:attrName>
                                        </p:attrNameLst>
                                      </p:cBhvr>
                                      <p:to>
                                        <p:strVal val="visible"/>
                                      </p:to>
                                    </p:set>
                                    <p:anim calcmode="lin" valueType="num">
                                      <p:cBhvr>
                                        <p:cTn id="22" dur="150" fill="hold"/>
                                        <p:tgtEl>
                                          <p:spTgt spid="196"/>
                                        </p:tgtEl>
                                        <p:attrNameLst>
                                          <p:attrName>ppt_w</p:attrName>
                                        </p:attrNameLst>
                                      </p:cBhvr>
                                      <p:tavLst>
                                        <p:tav tm="0">
                                          <p:val>
                                            <p:fltVal val="0"/>
                                          </p:val>
                                        </p:tav>
                                        <p:tav tm="100000">
                                          <p:val>
                                            <p:strVal val="#ppt_w"/>
                                          </p:val>
                                        </p:tav>
                                      </p:tavLst>
                                    </p:anim>
                                    <p:anim calcmode="lin" valueType="num">
                                      <p:cBhvr>
                                        <p:cTn id="23" dur="150" fill="hold"/>
                                        <p:tgtEl>
                                          <p:spTgt spid="196"/>
                                        </p:tgtEl>
                                        <p:attrNameLst>
                                          <p:attrName>ppt_h</p:attrName>
                                        </p:attrNameLst>
                                      </p:cBhvr>
                                      <p:tavLst>
                                        <p:tav tm="0">
                                          <p:val>
                                            <p:fltVal val="0"/>
                                          </p:val>
                                        </p:tav>
                                        <p:tav tm="100000">
                                          <p:val>
                                            <p:strVal val="#ppt_h"/>
                                          </p:val>
                                        </p:tav>
                                      </p:tavLst>
                                    </p:anim>
                                    <p:animEffect transition="in" filter="fade">
                                      <p:cBhvr>
                                        <p:cTn id="24" dur="150"/>
                                        <p:tgtEl>
                                          <p:spTgt spid="196"/>
                                        </p:tgtEl>
                                      </p:cBhvr>
                                    </p:animEffect>
                                  </p:childTnLst>
                                </p:cTn>
                              </p:par>
                              <p:par>
                                <p:cTn id="25" presetID="31" presetClass="entr" presetSubtype="0" fill="hold" nodeType="withEffect">
                                  <p:stCondLst>
                                    <p:cond delay="1830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700" fill="hold"/>
                                        <p:tgtEl>
                                          <p:spTgt spid="183"/>
                                        </p:tgtEl>
                                        <p:attrNameLst>
                                          <p:attrName>ppt_w</p:attrName>
                                        </p:attrNameLst>
                                      </p:cBhvr>
                                      <p:tavLst>
                                        <p:tav tm="0">
                                          <p:val>
                                            <p:fltVal val="0"/>
                                          </p:val>
                                        </p:tav>
                                        <p:tav tm="100000">
                                          <p:val>
                                            <p:strVal val="#ppt_w"/>
                                          </p:val>
                                        </p:tav>
                                      </p:tavLst>
                                    </p:anim>
                                    <p:anim calcmode="lin" valueType="num">
                                      <p:cBhvr>
                                        <p:cTn id="28" dur="700" fill="hold"/>
                                        <p:tgtEl>
                                          <p:spTgt spid="183"/>
                                        </p:tgtEl>
                                        <p:attrNameLst>
                                          <p:attrName>ppt_h</p:attrName>
                                        </p:attrNameLst>
                                      </p:cBhvr>
                                      <p:tavLst>
                                        <p:tav tm="0">
                                          <p:val>
                                            <p:fltVal val="0"/>
                                          </p:val>
                                        </p:tav>
                                        <p:tav tm="100000">
                                          <p:val>
                                            <p:strVal val="#ppt_h"/>
                                          </p:val>
                                        </p:tav>
                                      </p:tavLst>
                                    </p:anim>
                                    <p:anim calcmode="lin" valueType="num">
                                      <p:cBhvr>
                                        <p:cTn id="29" dur="700" fill="hold"/>
                                        <p:tgtEl>
                                          <p:spTgt spid="183"/>
                                        </p:tgtEl>
                                        <p:attrNameLst>
                                          <p:attrName>style.rotation</p:attrName>
                                        </p:attrNameLst>
                                      </p:cBhvr>
                                      <p:tavLst>
                                        <p:tav tm="0">
                                          <p:val>
                                            <p:fltVal val="90"/>
                                          </p:val>
                                        </p:tav>
                                        <p:tav tm="100000">
                                          <p:val>
                                            <p:fltVal val="0"/>
                                          </p:val>
                                        </p:tav>
                                      </p:tavLst>
                                    </p:anim>
                                    <p:animEffect transition="in" filter="fade">
                                      <p:cBhvr>
                                        <p:cTn id="30" dur="700"/>
                                        <p:tgtEl>
                                          <p:spTgt spid="183"/>
                                        </p:tgtEl>
                                      </p:cBhvr>
                                    </p:animEffect>
                                  </p:childTnLst>
                                </p:cTn>
                              </p:par>
                              <p:par>
                                <p:cTn id="31" presetID="31" presetClass="entr" presetSubtype="0" fill="hold" nodeType="withEffect">
                                  <p:stCondLst>
                                    <p:cond delay="18000"/>
                                  </p:stCondLst>
                                  <p:childTnLst>
                                    <p:set>
                                      <p:cBhvr>
                                        <p:cTn id="32" dur="1" fill="hold">
                                          <p:stCondLst>
                                            <p:cond delay="0"/>
                                          </p:stCondLst>
                                        </p:cTn>
                                        <p:tgtEl>
                                          <p:spTgt spid="185"/>
                                        </p:tgtEl>
                                        <p:attrNameLst>
                                          <p:attrName>style.visibility</p:attrName>
                                        </p:attrNameLst>
                                      </p:cBhvr>
                                      <p:to>
                                        <p:strVal val="visible"/>
                                      </p:to>
                                    </p:set>
                                    <p:anim calcmode="lin" valueType="num">
                                      <p:cBhvr>
                                        <p:cTn id="33" dur="600" fill="hold"/>
                                        <p:tgtEl>
                                          <p:spTgt spid="185"/>
                                        </p:tgtEl>
                                        <p:attrNameLst>
                                          <p:attrName>ppt_w</p:attrName>
                                        </p:attrNameLst>
                                      </p:cBhvr>
                                      <p:tavLst>
                                        <p:tav tm="0">
                                          <p:val>
                                            <p:fltVal val="0"/>
                                          </p:val>
                                        </p:tav>
                                        <p:tav tm="100000">
                                          <p:val>
                                            <p:strVal val="#ppt_w"/>
                                          </p:val>
                                        </p:tav>
                                      </p:tavLst>
                                    </p:anim>
                                    <p:anim calcmode="lin" valueType="num">
                                      <p:cBhvr>
                                        <p:cTn id="34" dur="600" fill="hold"/>
                                        <p:tgtEl>
                                          <p:spTgt spid="185"/>
                                        </p:tgtEl>
                                        <p:attrNameLst>
                                          <p:attrName>ppt_h</p:attrName>
                                        </p:attrNameLst>
                                      </p:cBhvr>
                                      <p:tavLst>
                                        <p:tav tm="0">
                                          <p:val>
                                            <p:fltVal val="0"/>
                                          </p:val>
                                        </p:tav>
                                        <p:tav tm="100000">
                                          <p:val>
                                            <p:strVal val="#ppt_h"/>
                                          </p:val>
                                        </p:tav>
                                      </p:tavLst>
                                    </p:anim>
                                    <p:anim calcmode="lin" valueType="num">
                                      <p:cBhvr>
                                        <p:cTn id="35" dur="600" fill="hold"/>
                                        <p:tgtEl>
                                          <p:spTgt spid="185"/>
                                        </p:tgtEl>
                                        <p:attrNameLst>
                                          <p:attrName>style.rotation</p:attrName>
                                        </p:attrNameLst>
                                      </p:cBhvr>
                                      <p:tavLst>
                                        <p:tav tm="0">
                                          <p:val>
                                            <p:fltVal val="90"/>
                                          </p:val>
                                        </p:tav>
                                        <p:tav tm="100000">
                                          <p:val>
                                            <p:fltVal val="0"/>
                                          </p:val>
                                        </p:tav>
                                      </p:tavLst>
                                    </p:anim>
                                    <p:animEffect transition="in" filter="fade">
                                      <p:cBhvr>
                                        <p:cTn id="36" dur="600"/>
                                        <p:tgtEl>
                                          <p:spTgt spid="185"/>
                                        </p:tgtEl>
                                      </p:cBhvr>
                                    </p:animEffect>
                                  </p:childTnLst>
                                </p:cTn>
                              </p:par>
                              <p:par>
                                <p:cTn id="37" presetID="53" presetClass="entr" presetSubtype="16" fill="hold" nodeType="withEffect">
                                  <p:stCondLst>
                                    <p:cond delay="18300"/>
                                  </p:stCondLst>
                                  <p:childTnLst>
                                    <p:set>
                                      <p:cBhvr>
                                        <p:cTn id="38" dur="1" fill="hold">
                                          <p:stCondLst>
                                            <p:cond delay="0"/>
                                          </p:stCondLst>
                                        </p:cTn>
                                        <p:tgtEl>
                                          <p:spTgt spid="3"/>
                                        </p:tgtEl>
                                        <p:attrNameLst>
                                          <p:attrName>style.visibility</p:attrName>
                                        </p:attrNameLst>
                                      </p:cBhvr>
                                      <p:to>
                                        <p:strVal val="visible"/>
                                      </p:to>
                                    </p:set>
                                    <p:anim calcmode="lin" valueType="num">
                                      <p:cBhvr>
                                        <p:cTn id="39" dur="700" fill="hold"/>
                                        <p:tgtEl>
                                          <p:spTgt spid="3"/>
                                        </p:tgtEl>
                                        <p:attrNameLst>
                                          <p:attrName>ppt_w</p:attrName>
                                        </p:attrNameLst>
                                      </p:cBhvr>
                                      <p:tavLst>
                                        <p:tav tm="0">
                                          <p:val>
                                            <p:fltVal val="0"/>
                                          </p:val>
                                        </p:tav>
                                        <p:tav tm="100000">
                                          <p:val>
                                            <p:strVal val="#ppt_w"/>
                                          </p:val>
                                        </p:tav>
                                      </p:tavLst>
                                    </p:anim>
                                    <p:anim calcmode="lin" valueType="num">
                                      <p:cBhvr>
                                        <p:cTn id="40" dur="700" fill="hold"/>
                                        <p:tgtEl>
                                          <p:spTgt spid="3"/>
                                        </p:tgtEl>
                                        <p:attrNameLst>
                                          <p:attrName>ppt_h</p:attrName>
                                        </p:attrNameLst>
                                      </p:cBhvr>
                                      <p:tavLst>
                                        <p:tav tm="0">
                                          <p:val>
                                            <p:fltVal val="0"/>
                                          </p:val>
                                        </p:tav>
                                        <p:tav tm="100000">
                                          <p:val>
                                            <p:strVal val="#ppt_h"/>
                                          </p:val>
                                        </p:tav>
                                      </p:tavLst>
                                    </p:anim>
                                    <p:animEffect transition="in" filter="fade">
                                      <p:cBhvr>
                                        <p:cTn id="41" dur="700"/>
                                        <p:tgtEl>
                                          <p:spTgt spid="3"/>
                                        </p:tgtEl>
                                      </p:cBhvr>
                                    </p:animEffect>
                                  </p:childTnLst>
                                </p:cTn>
                              </p:par>
                              <p:par>
                                <p:cTn id="42" presetID="53" presetClass="entr" presetSubtype="16" fill="hold" nodeType="withEffect">
                                  <p:stCondLst>
                                    <p:cond delay="18600"/>
                                  </p:stCondLst>
                                  <p:childTnLst>
                                    <p:set>
                                      <p:cBhvr>
                                        <p:cTn id="43" dur="1" fill="hold">
                                          <p:stCondLst>
                                            <p:cond delay="0"/>
                                          </p:stCondLst>
                                        </p:cTn>
                                        <p:tgtEl>
                                          <p:spTgt spid="199"/>
                                        </p:tgtEl>
                                        <p:attrNameLst>
                                          <p:attrName>style.visibility</p:attrName>
                                        </p:attrNameLst>
                                      </p:cBhvr>
                                      <p:to>
                                        <p:strVal val="visible"/>
                                      </p:to>
                                    </p:set>
                                    <p:anim calcmode="lin" valueType="num">
                                      <p:cBhvr>
                                        <p:cTn id="44" dur="800" fill="hold"/>
                                        <p:tgtEl>
                                          <p:spTgt spid="199"/>
                                        </p:tgtEl>
                                        <p:attrNameLst>
                                          <p:attrName>ppt_w</p:attrName>
                                        </p:attrNameLst>
                                      </p:cBhvr>
                                      <p:tavLst>
                                        <p:tav tm="0">
                                          <p:val>
                                            <p:fltVal val="0"/>
                                          </p:val>
                                        </p:tav>
                                        <p:tav tm="100000">
                                          <p:val>
                                            <p:strVal val="#ppt_w"/>
                                          </p:val>
                                        </p:tav>
                                      </p:tavLst>
                                    </p:anim>
                                    <p:anim calcmode="lin" valueType="num">
                                      <p:cBhvr>
                                        <p:cTn id="45" dur="800" fill="hold"/>
                                        <p:tgtEl>
                                          <p:spTgt spid="199"/>
                                        </p:tgtEl>
                                        <p:attrNameLst>
                                          <p:attrName>ppt_h</p:attrName>
                                        </p:attrNameLst>
                                      </p:cBhvr>
                                      <p:tavLst>
                                        <p:tav tm="0">
                                          <p:val>
                                            <p:fltVal val="0"/>
                                          </p:val>
                                        </p:tav>
                                        <p:tav tm="100000">
                                          <p:val>
                                            <p:strVal val="#ppt_h"/>
                                          </p:val>
                                        </p:tav>
                                      </p:tavLst>
                                    </p:anim>
                                    <p:animEffect transition="in" filter="fade">
                                      <p:cBhvr>
                                        <p:cTn id="46" dur="800"/>
                                        <p:tgtEl>
                                          <p:spTgt spid="199"/>
                                        </p:tgtEl>
                                      </p:cBhvr>
                                    </p:animEffect>
                                  </p:childTnLst>
                                </p:cTn>
                              </p:par>
                              <p:par>
                                <p:cTn id="47" presetID="8" presetClass="emph" presetSubtype="0" repeatCount="indefinite" fill="hold" nodeType="withEffect">
                                  <p:stCondLst>
                                    <p:cond delay="18600"/>
                                  </p:stCondLst>
                                  <p:childTnLst>
                                    <p:animRot by="21600000">
                                      <p:cBhvr>
                                        <p:cTn id="48" dur="18600" fill="hold"/>
                                        <p:tgtEl>
                                          <p:spTgt spid="183"/>
                                        </p:tgtEl>
                                        <p:attrNameLst>
                                          <p:attrName>r</p:attrName>
                                        </p:attrNameLst>
                                      </p:cBhvr>
                                    </p:animRot>
                                  </p:childTnLst>
                                </p:cTn>
                              </p:par>
                              <p:par>
                                <p:cTn id="49" presetID="8" presetClass="emph" presetSubtype="0" repeatCount="indefinite" fill="hold" nodeType="withEffect">
                                  <p:stCondLst>
                                    <p:cond delay="18700"/>
                                  </p:stCondLst>
                                  <p:childTnLst>
                                    <p:animRot by="16200000">
                                      <p:cBhvr>
                                        <p:cTn id="50" dur="34800" fill="hold"/>
                                        <p:tgtEl>
                                          <p:spTgt spid="185"/>
                                        </p:tgtEl>
                                        <p:attrNameLst>
                                          <p:attrName>r</p:attrName>
                                        </p:attrNameLst>
                                      </p:cBhvr>
                                    </p:animRot>
                                  </p:childTnLst>
                                </p:cTn>
                              </p:par>
                              <p:par>
                                <p:cTn id="51" presetID="8" presetClass="emph" presetSubtype="0" repeatCount="indefinite" fill="hold" nodeType="withEffect">
                                  <p:stCondLst>
                                    <p:cond delay="19000"/>
                                  </p:stCondLst>
                                  <p:childTnLst>
                                    <p:animRot by="16200000">
                                      <p:cBhvr>
                                        <p:cTn id="52" dur="24300" fill="hold"/>
                                        <p:tgtEl>
                                          <p:spTgt spid="3"/>
                                        </p:tgtEl>
                                        <p:attrNameLst>
                                          <p:attrName>r</p:attrName>
                                        </p:attrNameLst>
                                      </p:cBhvr>
                                    </p:animRot>
                                  </p:childTnLst>
                                </p:cTn>
                              </p:par>
                              <p:par>
                                <p:cTn id="53" presetID="8" presetClass="emph" presetSubtype="0" repeatCount="indefinite" fill="hold" nodeType="withEffect">
                                  <p:stCondLst>
                                    <p:cond delay="19000"/>
                                  </p:stCondLst>
                                  <p:childTnLst>
                                    <p:animRot by="16200000">
                                      <p:cBhvr>
                                        <p:cTn id="54" dur="14300" fill="hold"/>
                                        <p:tgtEl>
                                          <p:spTgt spid="199"/>
                                        </p:tgtEl>
                                        <p:attrNameLst>
                                          <p:attrName>r</p:attrName>
                                        </p:attrNameLst>
                                      </p:cBhvr>
                                    </p:animRot>
                                  </p:childTnLst>
                                </p:cTn>
                              </p:par>
                            </p:childTnLst>
                          </p:cTn>
                        </p:par>
                        <p:par>
                          <p:cTn id="55" fill="hold">
                            <p:stCondLst>
                              <p:cond delay="17500"/>
                            </p:stCondLst>
                            <p:childTnLst>
                              <p:par>
                                <p:cTn id="56" presetID="56" presetClass="entr" presetSubtype="0" fill="hold" grpId="0" nodeType="afterEffect">
                                  <p:stCondLst>
                                    <p:cond delay="18300"/>
                                  </p:stCondLst>
                                  <p:iterate type="lt">
                                    <p:tmPct val="10000"/>
                                  </p:iterate>
                                  <p:childTnLst>
                                    <p:set>
                                      <p:cBhvr>
                                        <p:cTn id="57" dur="1" fill="hold">
                                          <p:stCondLst>
                                            <p:cond delay="0"/>
                                          </p:stCondLst>
                                        </p:cTn>
                                        <p:tgtEl>
                                          <p:spTgt spid="206"/>
                                        </p:tgtEl>
                                        <p:attrNameLst>
                                          <p:attrName>style.visibility</p:attrName>
                                        </p:attrNameLst>
                                      </p:cBhvr>
                                      <p:to>
                                        <p:strVal val="visible"/>
                                      </p:to>
                                    </p:set>
                                    <p:anim by="(-#ppt_w*2)" calcmode="lin" valueType="num">
                                      <p:cBhvr rctx="PPT">
                                        <p:cTn id="58" dur="850" autoRev="1" fill="hold">
                                          <p:stCondLst>
                                            <p:cond delay="0"/>
                                          </p:stCondLst>
                                        </p:cTn>
                                        <p:tgtEl>
                                          <p:spTgt spid="206"/>
                                        </p:tgtEl>
                                        <p:attrNameLst>
                                          <p:attrName>ppt_w</p:attrName>
                                        </p:attrNameLst>
                                      </p:cBhvr>
                                    </p:anim>
                                    <p:anim by="(#ppt_w*0.50)" calcmode="lin" valueType="num">
                                      <p:cBhvr>
                                        <p:cTn id="59" dur="850" decel="50000" autoRev="1" fill="hold">
                                          <p:stCondLst>
                                            <p:cond delay="0"/>
                                          </p:stCondLst>
                                        </p:cTn>
                                        <p:tgtEl>
                                          <p:spTgt spid="206"/>
                                        </p:tgtEl>
                                        <p:attrNameLst>
                                          <p:attrName>ppt_x</p:attrName>
                                        </p:attrNameLst>
                                      </p:cBhvr>
                                    </p:anim>
                                    <p:anim from="(-#ppt_h/2)" to="(#ppt_y)" calcmode="lin" valueType="num">
                                      <p:cBhvr>
                                        <p:cTn id="60" dur="1700" fill="hold">
                                          <p:stCondLst>
                                            <p:cond delay="0"/>
                                          </p:stCondLst>
                                        </p:cTn>
                                        <p:tgtEl>
                                          <p:spTgt spid="206"/>
                                        </p:tgtEl>
                                        <p:attrNameLst>
                                          <p:attrName>ppt_y</p:attrName>
                                        </p:attrNameLst>
                                      </p:cBhvr>
                                    </p:anim>
                                    <p:animRot by="21600000">
                                      <p:cBhvr>
                                        <p:cTn id="61" dur="1700" fill="hold">
                                          <p:stCondLst>
                                            <p:cond delay="0"/>
                                          </p:stCondLst>
                                        </p:cTn>
                                        <p:tgtEl>
                                          <p:spTgt spid="206"/>
                                        </p:tgtEl>
                                        <p:attrNameLst>
                                          <p:attrName>r</p:attrName>
                                        </p:attrNameLst>
                                      </p:cBhvr>
                                    </p:animRot>
                                  </p:childTnLst>
                                </p:cTn>
                              </p:par>
                              <p:par>
                                <p:cTn id="62" presetID="14" presetClass="entr" presetSubtype="1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randombar(horizontal)">
                                      <p:cBhvr>
                                        <p:cTn id="64" dur="500"/>
                                        <p:tgtEl>
                                          <p:spTgt spid="4"/>
                                        </p:tgtEl>
                                      </p:cBhvr>
                                    </p:animEffect>
                                  </p:childTnLst>
                                </p:cTn>
                              </p:par>
                              <p:par>
                                <p:cTn id="65" presetID="22" presetClass="entr" presetSubtype="8" fill="hold" grpId="0" nodeType="withEffect">
                                  <p:stCondLst>
                                    <p:cond delay="19500"/>
                                  </p:stCondLst>
                                  <p:childTnLst>
                                    <p:set>
                                      <p:cBhvr>
                                        <p:cTn id="66" dur="1" fill="hold">
                                          <p:stCondLst>
                                            <p:cond delay="0"/>
                                          </p:stCondLst>
                                        </p:cTn>
                                        <p:tgtEl>
                                          <p:spTgt spid="207"/>
                                        </p:tgtEl>
                                        <p:attrNameLst>
                                          <p:attrName>style.visibility</p:attrName>
                                        </p:attrNameLst>
                                      </p:cBhvr>
                                      <p:to>
                                        <p:strVal val="visible"/>
                                      </p:to>
                                    </p:set>
                                    <p:animEffect transition="in" filter="wipe(left)">
                                      <p:cBhvr>
                                        <p:cTn id="67" dur="4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5" grpId="0" animBg="1"/>
      <p:bldP spid="194" grpId="0" animBg="1"/>
      <p:bldP spid="206" grpId="0"/>
      <p:bldP spid="20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2" name="组合 1"/>
          <p:cNvGrpSpPr/>
          <p:nvPr/>
        </p:nvGrpSpPr>
        <p:grpSpPr>
          <a:xfrm>
            <a:off x="5888018" y="2459872"/>
            <a:ext cx="2519671" cy="2903590"/>
            <a:chOff x="8362480" y="3523424"/>
            <a:chExt cx="3600797" cy="4158988"/>
          </a:xfrm>
        </p:grpSpPr>
        <p:sp>
          <p:nvSpPr>
            <p:cNvPr id="42" name="Freeform 1"/>
            <p:cNvSpPr>
              <a:spLocks noChangeArrowheads="1"/>
            </p:cNvSpPr>
            <p:nvPr/>
          </p:nvSpPr>
          <p:spPr bwMode="auto">
            <a:xfrm>
              <a:off x="8362480"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4" name="TextBox 73"/>
            <p:cNvSpPr txBox="1"/>
            <p:nvPr/>
          </p:nvSpPr>
          <p:spPr>
            <a:xfrm>
              <a:off x="9207849" y="4588739"/>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实时检测</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3" name="组合 2"/>
          <p:cNvGrpSpPr/>
          <p:nvPr/>
        </p:nvGrpSpPr>
        <p:grpSpPr>
          <a:xfrm>
            <a:off x="8510512" y="2459872"/>
            <a:ext cx="2519671" cy="2903590"/>
            <a:chOff x="12110219" y="3523424"/>
            <a:chExt cx="3600797" cy="4158988"/>
          </a:xfrm>
        </p:grpSpPr>
        <p:sp>
          <p:nvSpPr>
            <p:cNvPr id="43" name="Freeform 1"/>
            <p:cNvSpPr>
              <a:spLocks noChangeArrowheads="1"/>
            </p:cNvSpPr>
            <p:nvPr/>
          </p:nvSpPr>
          <p:spPr bwMode="auto">
            <a:xfrm>
              <a:off x="12110219"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2"/>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5" name="TextBox 74"/>
            <p:cNvSpPr txBox="1"/>
            <p:nvPr/>
          </p:nvSpPr>
          <p:spPr>
            <a:xfrm>
              <a:off x="12595162" y="4698387"/>
              <a:ext cx="2569742"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最优</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路线</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4" name="组合 3"/>
          <p:cNvGrpSpPr/>
          <p:nvPr/>
        </p:nvGrpSpPr>
        <p:grpSpPr>
          <a:xfrm>
            <a:off x="5888018" y="5363462"/>
            <a:ext cx="2519671" cy="2903590"/>
            <a:chOff x="8362480" y="7682412"/>
            <a:chExt cx="3600797" cy="4158988"/>
          </a:xfrm>
        </p:grpSpPr>
        <p:sp>
          <p:nvSpPr>
            <p:cNvPr id="44" name="Freeform 1"/>
            <p:cNvSpPr>
              <a:spLocks noChangeArrowheads="1"/>
            </p:cNvSpPr>
            <p:nvPr/>
          </p:nvSpPr>
          <p:spPr bwMode="auto">
            <a:xfrm>
              <a:off x="8362480"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6" name="TextBox 75"/>
            <p:cNvSpPr txBox="1"/>
            <p:nvPr/>
          </p:nvSpPr>
          <p:spPr>
            <a:xfrm>
              <a:off x="9205361" y="8848974"/>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便捷高速</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5" name="组合 4"/>
          <p:cNvGrpSpPr/>
          <p:nvPr/>
        </p:nvGrpSpPr>
        <p:grpSpPr>
          <a:xfrm>
            <a:off x="8510512" y="5363462"/>
            <a:ext cx="2519671" cy="2903590"/>
            <a:chOff x="12110219" y="7682412"/>
            <a:chExt cx="3600797" cy="4158988"/>
          </a:xfrm>
        </p:grpSpPr>
        <p:sp>
          <p:nvSpPr>
            <p:cNvPr id="45" name="Freeform 1"/>
            <p:cNvSpPr>
              <a:spLocks noChangeArrowheads="1"/>
            </p:cNvSpPr>
            <p:nvPr/>
          </p:nvSpPr>
          <p:spPr bwMode="auto">
            <a:xfrm>
              <a:off x="12110219"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7" name="TextBox 76"/>
            <p:cNvSpPr txBox="1"/>
            <p:nvPr/>
          </p:nvSpPr>
          <p:spPr>
            <a:xfrm>
              <a:off x="12900411" y="8925964"/>
              <a:ext cx="1904313" cy="1893681"/>
            </a:xfrm>
            <a:prstGeom prst="rect">
              <a:avLst/>
            </a:prstGeom>
            <a:noFill/>
          </p:spPr>
          <p:txBody>
            <a:bodyPr wrap="square" rtlCol="0">
              <a:spAutoFit/>
            </a:bodyPr>
            <a:lstStyle/>
            <a:p>
              <a:pPr algn="ctr" defTabSz="408305" fontAlgn="auto">
                <a:spcBef>
                  <a:spcPts val="0"/>
                </a:spcBef>
                <a:spcAft>
                  <a:spcPts val="0"/>
                </a:spcAft>
              </a:pPr>
              <a:r>
                <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可靠高效</a:t>
              </a:r>
              <a:endParaRPr lang="zh-CN" altLang="en-US" sz="4000" b="1"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7" name="组合 6"/>
          <p:cNvGrpSpPr/>
          <p:nvPr/>
        </p:nvGrpSpPr>
        <p:grpSpPr>
          <a:xfrm>
            <a:off x="1479619" y="6075006"/>
            <a:ext cx="5671654" cy="2673066"/>
            <a:chOff x="2062553" y="8701599"/>
            <a:chExt cx="8105213" cy="3828794"/>
          </a:xfrm>
        </p:grpSpPr>
        <p:sp>
          <p:nvSpPr>
            <p:cNvPr id="47" name="Freeform 1"/>
            <p:cNvSpPr>
              <a:spLocks noChangeArrowheads="1"/>
            </p:cNvSpPr>
            <p:nvPr/>
          </p:nvSpPr>
          <p:spPr bwMode="auto">
            <a:xfrm>
              <a:off x="206255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2" name="TextBox 51"/>
            <p:cNvSpPr txBox="1"/>
            <p:nvPr/>
          </p:nvSpPr>
          <p:spPr>
            <a:xfrm>
              <a:off x="3865541" y="8701599"/>
              <a:ext cx="3616236" cy="902272"/>
            </a:xfrm>
            <a:prstGeom prst="rect">
              <a:avLst/>
            </a:prstGeom>
            <a:noFill/>
          </p:spPr>
          <p:txBody>
            <a:bodyPr wrap="none" rtlCol="0">
              <a:spAutoFit/>
            </a:bodyPr>
            <a:lstStyle/>
            <a:p>
              <a:pPr algn="ct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convenient</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3" name="TextBox 52"/>
            <p:cNvSpPr txBox="1"/>
            <p:nvPr/>
          </p:nvSpPr>
          <p:spPr>
            <a:xfrm>
              <a:off x="3552650" y="9605105"/>
              <a:ext cx="3929648" cy="2378470"/>
            </a:xfrm>
            <a:prstGeom prst="rect">
              <a:avLst/>
            </a:prstGeom>
            <a:noFill/>
          </p:spPr>
          <p:txBody>
            <a:bodyPr wrap="square" rtlCol="0">
              <a:spAutoFit/>
            </a:bodyPr>
            <a:lstStyle/>
            <a:p>
              <a:pPr algn="ct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预留了Fastdfs，Solr，RabbitMQ，MyCat的扩充模块，以便于应对面对未来可能出现的大批量数据，也方便进行分布式部署，提升系统速度。</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66" name="Group 45"/>
            <p:cNvGrpSpPr/>
            <p:nvPr/>
          </p:nvGrpSpPr>
          <p:grpSpPr>
            <a:xfrm flipV="1">
              <a:off x="2595320" y="10730503"/>
              <a:ext cx="7572446" cy="1799890"/>
              <a:chOff x="2751796" y="2924341"/>
              <a:chExt cx="7572446" cy="1550438"/>
            </a:xfrm>
          </p:grpSpPr>
          <p:cxnSp>
            <p:nvCxnSpPr>
              <p:cNvPr id="67"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47"/>
              <p:cNvCxnSpPr>
                <a:stCxn id="47" idx="1"/>
              </p:cNvCxnSpPr>
              <p:nvPr/>
            </p:nvCxnSpPr>
            <p:spPr>
              <a:xfrm flipV="1">
                <a:off x="2751796"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8" name="Freeform 204"/>
            <p:cNvSpPr>
              <a:spLocks noEditPoints="1"/>
            </p:cNvSpPr>
            <p:nvPr/>
          </p:nvSpPr>
          <p:spPr bwMode="auto">
            <a:xfrm>
              <a:off x="2293420"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8" name="组合 7"/>
          <p:cNvGrpSpPr/>
          <p:nvPr/>
        </p:nvGrpSpPr>
        <p:grpSpPr>
          <a:xfrm>
            <a:off x="9758427" y="6142739"/>
            <a:ext cx="5864262" cy="2591997"/>
            <a:chOff x="13879972" y="8817718"/>
            <a:chExt cx="8380464" cy="3712675"/>
          </a:xfrm>
        </p:grpSpPr>
        <p:sp>
          <p:nvSpPr>
            <p:cNvPr id="49" name="Freeform 1"/>
            <p:cNvSpPr>
              <a:spLocks noChangeArrowheads="1"/>
            </p:cNvSpPr>
            <p:nvPr/>
          </p:nvSpPr>
          <p:spPr bwMode="auto">
            <a:xfrm>
              <a:off x="2087217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6" name="TextBox 55"/>
            <p:cNvSpPr txBox="1"/>
            <p:nvPr/>
          </p:nvSpPr>
          <p:spPr>
            <a:xfrm>
              <a:off x="17955243" y="8817718"/>
              <a:ext cx="2487353" cy="902273"/>
            </a:xfrm>
            <a:prstGeom prst="rect">
              <a:avLst/>
            </a:prstGeom>
            <a:noFill/>
          </p:spPr>
          <p:txBody>
            <a:bodyPr wrap="none" rtlCol="0">
              <a:spAutoFit/>
            </a:bodyPr>
            <a:lstStyle/>
            <a:p>
              <a:pPr algn="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reliable</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7" name="TextBox 56"/>
            <p:cNvSpPr txBox="1"/>
            <p:nvPr/>
          </p:nvSpPr>
          <p:spPr>
            <a:xfrm>
              <a:off x="16754379" y="9662257"/>
              <a:ext cx="3928693" cy="2753205"/>
            </a:xfrm>
            <a:prstGeom prst="rect">
              <a:avLst/>
            </a:prstGeom>
            <a:noFill/>
          </p:spPr>
          <p:txBody>
            <a:bodyPr wrap="square" rtlCol="0">
              <a:spAutoFit/>
            </a:bodyPr>
            <a:lstStyle/>
            <a:p>
              <a:pPr algn="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系统可以通过报警功能迅速联系就近的诊所或负责医生，同时共享老年人以往的病历信息、近期的问诊信息以及根据个人体病历所不能使用的禁忌药物表。</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70" name="Group 51"/>
            <p:cNvGrpSpPr/>
            <p:nvPr/>
          </p:nvGrpSpPr>
          <p:grpSpPr>
            <a:xfrm flipH="1" flipV="1">
              <a:off x="13879972" y="10730503"/>
              <a:ext cx="7715545" cy="1799890"/>
              <a:chOff x="2913160" y="2924341"/>
              <a:chExt cx="7411082" cy="1550438"/>
            </a:xfrm>
          </p:grpSpPr>
          <p:cxnSp>
            <p:nvCxnSpPr>
              <p:cNvPr id="71"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9" name="Freeform 154"/>
            <p:cNvSpPr>
              <a:spLocks noEditPoints="1"/>
            </p:cNvSpPr>
            <p:nvPr/>
          </p:nvSpPr>
          <p:spPr bwMode="auto">
            <a:xfrm>
              <a:off x="21183613"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9" name="组合 8"/>
          <p:cNvGrpSpPr/>
          <p:nvPr/>
        </p:nvGrpSpPr>
        <p:grpSpPr>
          <a:xfrm>
            <a:off x="9748902" y="2041625"/>
            <a:ext cx="5864262" cy="3227613"/>
            <a:chOff x="13879972" y="2924342"/>
            <a:chExt cx="8380464" cy="4623107"/>
          </a:xfrm>
        </p:grpSpPr>
        <p:sp>
          <p:nvSpPr>
            <p:cNvPr id="48" name="Freeform 1"/>
            <p:cNvSpPr>
              <a:spLocks noChangeArrowheads="1"/>
            </p:cNvSpPr>
            <p:nvPr/>
          </p:nvSpPr>
          <p:spPr bwMode="auto">
            <a:xfrm>
              <a:off x="2087217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4" name="TextBox 53"/>
            <p:cNvSpPr txBox="1"/>
            <p:nvPr/>
          </p:nvSpPr>
          <p:spPr>
            <a:xfrm>
              <a:off x="17955289" y="4382803"/>
              <a:ext cx="1895688" cy="902273"/>
            </a:xfrm>
            <a:prstGeom prst="rect">
              <a:avLst/>
            </a:prstGeom>
            <a:noFill/>
          </p:spPr>
          <p:txBody>
            <a:bodyPr wrap="none" rtlCol="0">
              <a:spAutoFit/>
            </a:bodyPr>
            <a:lstStyle/>
            <a:p>
              <a:pPr algn="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route</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5" name="TextBox 54"/>
            <p:cNvSpPr txBox="1"/>
            <p:nvPr/>
          </p:nvSpPr>
          <p:spPr>
            <a:xfrm>
              <a:off x="16754379" y="5168978"/>
              <a:ext cx="3929648" cy="2378471"/>
            </a:xfrm>
            <a:prstGeom prst="rect">
              <a:avLst/>
            </a:prstGeom>
            <a:noFill/>
          </p:spPr>
          <p:txBody>
            <a:bodyPr wrap="square" rtlCol="0">
              <a:spAutoFit/>
            </a:bodyPr>
            <a:lstStyle/>
            <a:p>
              <a:pPr algn="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采用腾讯云SMS、阿里云OSS，百度地图定位等接口，在出现异常数据时，调取设备的ip地址转换为地图信息，在系统内直接生成最优路线规划。</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62" name="Group 64"/>
            <p:cNvGrpSpPr/>
            <p:nvPr/>
          </p:nvGrpSpPr>
          <p:grpSpPr>
            <a:xfrm flipH="1">
              <a:off x="13879972" y="2924342"/>
              <a:ext cx="7715545" cy="1757177"/>
              <a:chOff x="2918048" y="2924341"/>
              <a:chExt cx="7406194" cy="1757177"/>
            </a:xfrm>
          </p:grpSpPr>
          <p:cxnSp>
            <p:nvCxnSpPr>
              <p:cNvPr id="63"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0" name="Freeform 166"/>
            <p:cNvSpPr>
              <a:spLocks noEditPoints="1"/>
            </p:cNvSpPr>
            <p:nvPr/>
          </p:nvSpPr>
          <p:spPr bwMode="auto">
            <a:xfrm>
              <a:off x="21167196"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6" name="组合 5"/>
          <p:cNvGrpSpPr/>
          <p:nvPr/>
        </p:nvGrpSpPr>
        <p:grpSpPr>
          <a:xfrm>
            <a:off x="1479620" y="2041625"/>
            <a:ext cx="5667713" cy="2965994"/>
            <a:chOff x="2062553" y="2924342"/>
            <a:chExt cx="8099582" cy="4248373"/>
          </a:xfrm>
        </p:grpSpPr>
        <p:sp>
          <p:nvSpPr>
            <p:cNvPr id="46" name="Freeform 1"/>
            <p:cNvSpPr>
              <a:spLocks noChangeArrowheads="1"/>
            </p:cNvSpPr>
            <p:nvPr/>
          </p:nvSpPr>
          <p:spPr bwMode="auto">
            <a:xfrm>
              <a:off x="206255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schemeClr>
            </a:solidFill>
            <a:ln>
              <a:noFill/>
            </a:ln>
            <a:effectLst/>
          </p:spPr>
          <p:txBody>
            <a:bodyPr wrap="none"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0" name="TextBox 49"/>
            <p:cNvSpPr txBox="1"/>
            <p:nvPr/>
          </p:nvSpPr>
          <p:spPr>
            <a:xfrm>
              <a:off x="3857837" y="4383182"/>
              <a:ext cx="3144356" cy="902273"/>
            </a:xfrm>
            <a:prstGeom prst="rect">
              <a:avLst/>
            </a:prstGeom>
            <a:noFill/>
          </p:spPr>
          <p:txBody>
            <a:bodyPr wrap="none" rtlCol="0">
              <a:spAutoFit/>
            </a:bodyPr>
            <a:lstStyle/>
            <a:p>
              <a:pPr algn="ctr" defTabSz="408305" fontAlgn="auto">
                <a:spcBef>
                  <a:spcPts val="0"/>
                </a:spcBef>
                <a:spcAft>
                  <a:spcPts val="0"/>
                </a:spcAft>
              </a:pPr>
              <a:r>
                <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rPr>
                <a:t>detection</a:t>
              </a:r>
              <a:endParaRPr lang="en-US" sz="3500" kern="0" dirty="0">
                <a:solidFill>
                  <a:schemeClr val="bg1">
                    <a:lumMod val="8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1" name="TextBox 50"/>
            <p:cNvSpPr txBox="1"/>
            <p:nvPr/>
          </p:nvSpPr>
          <p:spPr>
            <a:xfrm>
              <a:off x="3552650" y="5168978"/>
              <a:ext cx="3929648" cy="2003737"/>
            </a:xfrm>
            <a:prstGeom prst="rect">
              <a:avLst/>
            </a:prstGeom>
            <a:noFill/>
          </p:spPr>
          <p:txBody>
            <a:bodyPr wrap="square" rtlCol="0">
              <a:spAutoFit/>
            </a:bodyPr>
            <a:lstStyle/>
            <a:p>
              <a:pPr algn="ctr" defTabSz="408305" fontAlgn="auto">
                <a:spcBef>
                  <a:spcPts val="0"/>
                </a:spcBef>
                <a:spcAft>
                  <a:spcPts val="0"/>
                </a:spcAft>
              </a:pPr>
              <a:r>
                <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rPr>
                <a:t>通过接入智能设备获取老年人的信息，将智能设备的所产生的海量数据更为专业化的使用，监控实时获取的老年人的健康数据。</a:t>
              </a:r>
              <a:endParaRPr lang="zh-CN" altLang="en-US" sz="1700" kern="0" dirty="0">
                <a:solidFill>
                  <a:schemeClr val="bg1">
                    <a:lumMod val="85000"/>
                  </a:schemeClr>
                </a:solidFill>
                <a:latin typeface="微软雅黑" panose="020B0503020204020204" pitchFamily="34" charset="-122"/>
                <a:ea typeface="微软雅黑" panose="020B0503020204020204" pitchFamily="34" charset="-122"/>
                <a:cs typeface="Lato Light"/>
                <a:sym typeface="Helvetica Light"/>
              </a:endParaRPr>
            </a:p>
          </p:txBody>
        </p:sp>
        <p:grpSp>
          <p:nvGrpSpPr>
            <p:cNvPr id="58" name="Group 55"/>
            <p:cNvGrpSpPr/>
            <p:nvPr/>
          </p:nvGrpSpPr>
          <p:grpSpPr>
            <a:xfrm>
              <a:off x="2570060" y="2924342"/>
              <a:ext cx="7592075" cy="1757177"/>
              <a:chOff x="2731424" y="2924341"/>
              <a:chExt cx="7592075" cy="1757177"/>
            </a:xfrm>
          </p:grpSpPr>
          <p:cxnSp>
            <p:nvCxnSpPr>
              <p:cNvPr id="59" name="Straight Connector 7"/>
              <p:cNvCxnSpPr/>
              <p:nvPr/>
            </p:nvCxnSpPr>
            <p:spPr>
              <a:xfrm flipH="1">
                <a:off x="2731424"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44"/>
              <p:cNvCxnSpPr>
                <a:stCxn id="46" idx="4"/>
              </p:cNvCxnSpPr>
              <p:nvPr/>
            </p:nvCxnSpPr>
            <p:spPr>
              <a:xfrm flipV="1">
                <a:off x="2756684"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56"/>
              <p:cNvCxnSpPr>
                <a:stCxn id="42" idx="4"/>
              </p:cNvCxnSpPr>
              <p:nvPr/>
            </p:nvCxnSpPr>
            <p:spPr>
              <a:xfrm flipV="1">
                <a:off x="10323499"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1" name="Freeform 81"/>
            <p:cNvSpPr>
              <a:spLocks noEditPoints="1"/>
            </p:cNvSpPr>
            <p:nvPr/>
          </p:nvSpPr>
          <p:spPr bwMode="auto">
            <a:xfrm>
              <a:off x="2381378"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ln>
          </p:spPr>
          <p:txBody>
            <a:bodyPr vert="horz" wrap="square" lIns="91425" tIns="45712" rIns="91425" bIns="45712" numCol="1" anchor="t" anchorCtr="0" compatLnSpc="1"/>
            <a:lstStyle/>
            <a:p>
              <a:pPr algn="ctr" defTabSz="408305" fontAlgn="auto">
                <a:spcBef>
                  <a:spcPts val="0"/>
                </a:spcBef>
                <a:spcAft>
                  <a:spcPts val="0"/>
                </a:spcAft>
              </a:pPr>
              <a:endParaRPr lang="en-US" sz="35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82"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61950"/>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优势与创新</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
                                        </p:tgtEl>
                                        <p:attrNameLst>
                                          <p:attrName>ppt_y</p:attrName>
                                        </p:attrNameLst>
                                      </p:cBhvr>
                                      <p:tavLst>
                                        <p:tav tm="0" fmla="#ppt_y+(sin(-2*pi*(1-$))*-#ppt_x+cos(-2*pi*(1-$))*(1-#ppt_y))*(1-$)">
                                          <p:val>
                                            <p:fltVal val="0"/>
                                          </p:val>
                                        </p:tav>
                                        <p:tav tm="100000">
                                          <p:val>
                                            <p:fltVal val="1"/>
                                          </p:val>
                                        </p:tav>
                                      </p:tavLst>
                                    </p:anim>
                                  </p:childTnLst>
                                </p:cTn>
                              </p:par>
                              <p:par>
                                <p:cTn id="29" presetID="2" presetClass="entr" presetSubtype="4" fill="hold" nodeType="withEffect">
                                  <p:stCondLst>
                                    <p:cond delay="125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8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22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8"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详细设计</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0"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1"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C</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1"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第三章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300" fill="hold"/>
                                        <p:tgtEl>
                                          <p:spTgt spid="10"/>
                                        </p:tgtEl>
                                        <p:attrNameLst>
                                          <p:attrName>ppt_w</p:attrName>
                                        </p:attrNameLst>
                                      </p:cBhvr>
                                      <p:tavLst>
                                        <p:tav tm="0">
                                          <p:val>
                                            <p:fltVal val="0"/>
                                          </p:val>
                                        </p:tav>
                                        <p:tav tm="100000">
                                          <p:val>
                                            <p:strVal val="#ppt_w"/>
                                          </p:val>
                                        </p:tav>
                                      </p:tavLst>
                                    </p:anim>
                                    <p:anim calcmode="lin" valueType="num">
                                      <p:cBhvr>
                                        <p:cTn id="11" dur="300" fill="hold"/>
                                        <p:tgtEl>
                                          <p:spTgt spid="10"/>
                                        </p:tgtEl>
                                        <p:attrNameLst>
                                          <p:attrName>ppt_h</p:attrName>
                                        </p:attrNameLst>
                                      </p:cBhvr>
                                      <p:tavLst>
                                        <p:tav tm="0">
                                          <p:val>
                                            <p:fltVal val="0"/>
                                          </p:val>
                                        </p:tav>
                                        <p:tav tm="100000">
                                          <p:val>
                                            <p:strVal val="#ppt_h"/>
                                          </p:val>
                                        </p:tav>
                                      </p:tavLst>
                                    </p:anim>
                                    <p:anim calcmode="lin" valueType="num">
                                      <p:cBhvr>
                                        <p:cTn id="12" dur="300" fill="hold"/>
                                        <p:tgtEl>
                                          <p:spTgt spid="10"/>
                                        </p:tgtEl>
                                        <p:attrNameLst>
                                          <p:attrName>style.rotation</p:attrName>
                                        </p:attrNameLst>
                                      </p:cBhvr>
                                      <p:tavLst>
                                        <p:tav tm="0">
                                          <p:val>
                                            <p:fltVal val="90"/>
                                          </p:val>
                                        </p:tav>
                                        <p:tav tm="100000">
                                          <p:val>
                                            <p:fltVal val="0"/>
                                          </p:val>
                                        </p:tav>
                                      </p:tavLst>
                                    </p:anim>
                                    <p:animEffect transition="in" filter="fade">
                                      <p:cBhvr>
                                        <p:cTn id="13" dur="300"/>
                                        <p:tgtEl>
                                          <p:spTgt spid="10"/>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style.rotation</p:attrName>
                                        </p:attrNameLst>
                                      </p:cBhvr>
                                      <p:tavLst>
                                        <p:tav tm="0">
                                          <p:val>
                                            <p:fltVal val="90"/>
                                          </p:val>
                                        </p:tav>
                                        <p:tav tm="100000">
                                          <p:val>
                                            <p:fltVal val="0"/>
                                          </p:val>
                                        </p:tav>
                                      </p:tavLst>
                                    </p:anim>
                                    <p:animEffect transition="in" filter="fade">
                                      <p:cBhvr>
                                        <p:cTn id="19" dur="3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6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37" presetClass="path" presetSubtype="0" accel="50000" decel="50000" fill="hold" grpId="1" nodeType="withEffect">
                                  <p:stCondLst>
                                    <p:cond delay="0"/>
                                  </p:stCondLst>
                                  <p:childTnLst>
                                    <p:animMotion origin="layout" path="M -2.52473E-6 2.96296E-6 L -0.00312 0.04328 L -0.01613 0.09305 C -0.0242 0.10926 -0.03774 0.13009 -0.04997 0.14097 C -0.06194 0.15208 -0.07379 0.16018 -0.08771 0.15949 C -0.10749 0.15949 -0.12168 0.14815 -0.13365 0.13773 C -0.14562 0.12731 -0.15304 0.11203 -0.15981 0.09676 L -0.17465 0.04629 L -0.17959 2.96296E-6 " pathEditMode="relative" rAng="0" ptsTypes="FAfafaFAF">
                                      <p:cBhvr>
                                        <p:cTn id="28" dur="1000" spd="-99900" fill="hold"/>
                                        <p:tgtEl>
                                          <p:spTgt spid="8"/>
                                        </p:tgtEl>
                                        <p:attrNameLst>
                                          <p:attrName>ppt_x</p:attrName>
                                          <p:attrName>ppt_y</p:attrName>
                                        </p:attrNameLst>
                                      </p:cBhvr>
                                      <p:rCtr x="-8980" y="8009"/>
                                    </p:animMotion>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bldLvl="0" animBg="1" autoUpdateAnimBg="0"/>
      <p:bldP spid="7" grpId="0" bldLvl="0" animBg="1"/>
      <p:bldP spid="8" grpId="0" bldLvl="0" animBg="1" autoUpdateAnimBg="0"/>
      <p:bldP spid="8" grpId="1" bldLvl="0" animBg="1" autoUpdateAnimBg="0"/>
      <p:bldP spid="9" grpId="0" bldLvl="0" animBg="1" autoUpdateAnimBg="0"/>
      <p:bldP spid="10" grpId="0" autoUpdateAnimBg="0"/>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p:cNvPicPr>
            <a:picLocks noChangeAspect="1"/>
          </p:cNvPicPr>
          <p:nvPr/>
        </p:nvPicPr>
        <p:blipFill>
          <a:blip r:embed="rId1"/>
          <a:stretch>
            <a:fillRect/>
          </a:stretch>
        </p:blipFill>
        <p:spPr>
          <a:xfrm>
            <a:off x="359410" y="1403350"/>
            <a:ext cx="8361045" cy="3516630"/>
          </a:xfrm>
          <a:prstGeom prst="rect">
            <a:avLst/>
          </a:prstGeom>
          <a:noFill/>
          <a:ln>
            <a:noFill/>
          </a:ln>
        </p:spPr>
      </p:pic>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数据库设计</a:t>
            </a:r>
            <a:endParaRPr lang="zh-CN" altLang="en-US" sz="5400" dirty="0">
              <a:solidFill>
                <a:srgbClr val="CEE1F2"/>
              </a:solidFill>
            </a:endParaRPr>
          </a:p>
        </p:txBody>
      </p:sp>
      <p:pic>
        <p:nvPicPr>
          <p:cNvPr id="5" name="图片 5" descr="状态监测"/>
          <p:cNvPicPr>
            <a:picLocks noChangeAspect="1"/>
          </p:cNvPicPr>
          <p:nvPr/>
        </p:nvPicPr>
        <p:blipFill>
          <a:blip r:embed="rId2"/>
          <a:stretch>
            <a:fillRect/>
          </a:stretch>
        </p:blipFill>
        <p:spPr>
          <a:xfrm>
            <a:off x="8999855" y="1317625"/>
            <a:ext cx="7625080" cy="3205480"/>
          </a:xfrm>
          <a:prstGeom prst="rect">
            <a:avLst/>
          </a:prstGeom>
        </p:spPr>
      </p:pic>
      <p:pic>
        <p:nvPicPr>
          <p:cNvPr id="26" name="图片 2"/>
          <p:cNvPicPr>
            <a:picLocks noChangeAspect="1"/>
          </p:cNvPicPr>
          <p:nvPr/>
        </p:nvPicPr>
        <p:blipFill>
          <a:blip r:embed="rId3"/>
          <a:stretch>
            <a:fillRect/>
          </a:stretch>
        </p:blipFill>
        <p:spPr>
          <a:xfrm>
            <a:off x="215265" y="5723890"/>
            <a:ext cx="9001760" cy="3245485"/>
          </a:xfrm>
          <a:prstGeom prst="rect">
            <a:avLst/>
          </a:prstGeom>
          <a:noFill/>
          <a:ln>
            <a:noFill/>
          </a:ln>
        </p:spPr>
      </p:pic>
      <p:pic>
        <p:nvPicPr>
          <p:cNvPr id="7" name="图片 7" descr="医疗设备"/>
          <p:cNvPicPr>
            <a:picLocks noChangeAspect="1"/>
          </p:cNvPicPr>
          <p:nvPr/>
        </p:nvPicPr>
        <p:blipFill>
          <a:blip r:embed="rId4"/>
          <a:stretch>
            <a:fillRect/>
          </a:stretch>
        </p:blipFill>
        <p:spPr>
          <a:xfrm>
            <a:off x="9576435" y="5003800"/>
            <a:ext cx="7301865"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6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horizontal)">
                                      <p:cBhvr>
                                        <p:cTn id="16" dur="500"/>
                                        <p:tgtEl>
                                          <p:spTgt spid="26"/>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6" name="Oval 98"/>
          <p:cNvSpPr/>
          <p:nvPr/>
        </p:nvSpPr>
        <p:spPr>
          <a:xfrm>
            <a:off x="5012605" y="3608314"/>
            <a:ext cx="911437" cy="8873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7" name="Freeform 29"/>
          <p:cNvSpPr/>
          <p:nvPr/>
        </p:nvSpPr>
        <p:spPr bwMode="auto">
          <a:xfrm>
            <a:off x="12682149" y="6028599"/>
            <a:ext cx="199285" cy="2947"/>
          </a:xfrm>
          <a:custGeom>
            <a:avLst/>
            <a:gdLst>
              <a:gd name="T0" fmla="*/ 0 w 68"/>
              <a:gd name="T1" fmla="*/ 0 h 1588"/>
              <a:gd name="T2" fmla="*/ 68 w 68"/>
              <a:gd name="T3" fmla="*/ 0 h 1588"/>
              <a:gd name="T4" fmla="*/ 0 w 68"/>
              <a:gd name="T5" fmla="*/ 0 h 1588"/>
              <a:gd name="T6" fmla="*/ 0 w 68"/>
              <a:gd name="T7" fmla="*/ 0 h 1588"/>
              <a:gd name="T8" fmla="*/ 0 60000 65536"/>
              <a:gd name="T9" fmla="*/ 0 60000 65536"/>
              <a:gd name="T10" fmla="*/ 0 60000 65536"/>
              <a:gd name="T11" fmla="*/ 0 60000 65536"/>
              <a:gd name="T12" fmla="*/ 0 w 68"/>
              <a:gd name="T13" fmla="*/ 0 h 1588"/>
              <a:gd name="T14" fmla="*/ 68 w 68"/>
              <a:gd name="T15" fmla="*/ 1588 h 1588"/>
            </a:gdLst>
            <a:ahLst/>
            <a:cxnLst>
              <a:cxn ang="T8">
                <a:pos x="T0" y="T1"/>
              </a:cxn>
              <a:cxn ang="T9">
                <a:pos x="T2" y="T3"/>
              </a:cxn>
              <a:cxn ang="T10">
                <a:pos x="T4" y="T5"/>
              </a:cxn>
              <a:cxn ang="T11">
                <a:pos x="T6" y="T7"/>
              </a:cxn>
            </a:cxnLst>
            <a:rect l="T12" t="T13" r="T14" b="T15"/>
            <a:pathLst>
              <a:path w="68" h="1588">
                <a:moveTo>
                  <a:pt x="0" y="0"/>
                </a:move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69143" tIns="84572" rIns="169143" bIns="84572"/>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11" name="Oval 108"/>
          <p:cNvSpPr/>
          <p:nvPr/>
        </p:nvSpPr>
        <p:spPr>
          <a:xfrm>
            <a:off x="5012605" y="4763918"/>
            <a:ext cx="911437" cy="890286"/>
          </a:xfrm>
          <a:prstGeom prst="ellipse">
            <a:avLst/>
          </a:prstGeom>
          <a:solidFill>
            <a:schemeClr val="accent4"/>
          </a:solidFill>
          <a:ln w="12700">
            <a:miter lim="400000"/>
          </a:ln>
        </p:spPr>
        <p:txBody>
          <a:bodyPr lIns="0" tIns="0" rIns="0" bIns="0" anchor="ctr"/>
          <a:lstStyle/>
          <a:p>
            <a:pPr algn="ctr" defTabSz="408305" fontAlgn="auto">
              <a:spcBef>
                <a:spcPts val="0"/>
              </a:spcBef>
              <a:spcAft>
                <a:spcPts val="0"/>
              </a:spcAft>
            </a:pPr>
            <a:r>
              <a:rPr lang="en-US" altLang="zh-CN" sz="2200" kern="0">
                <a:solidFill>
                  <a:schemeClr val="bg1">
                    <a:lumMod val="85000"/>
                  </a:schemeClr>
                </a:solidFill>
                <a:latin typeface="Helvetica Light"/>
                <a:sym typeface="Helvetica Light"/>
              </a:rPr>
              <a:t></a:t>
            </a:r>
            <a:endParaRPr lang="en-US" altLang="zh-CN" sz="2200" kern="0">
              <a:solidFill>
                <a:schemeClr val="bg1">
                  <a:lumMod val="85000"/>
                </a:schemeClr>
              </a:solidFill>
              <a:latin typeface="Helvetica Light"/>
              <a:sym typeface="Helvetica Light"/>
            </a:endParaRPr>
          </a:p>
        </p:txBody>
      </p:sp>
      <p:sp>
        <p:nvSpPr>
          <p:cNvPr id="15" name="Oval 113"/>
          <p:cNvSpPr/>
          <p:nvPr/>
        </p:nvSpPr>
        <p:spPr>
          <a:xfrm>
            <a:off x="5865429" y="5922471"/>
            <a:ext cx="908505" cy="8902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19" name="Oval 117"/>
          <p:cNvSpPr/>
          <p:nvPr/>
        </p:nvSpPr>
        <p:spPr>
          <a:xfrm>
            <a:off x="11134759" y="3664326"/>
            <a:ext cx="911435" cy="8902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23" name="Oval 121"/>
          <p:cNvSpPr/>
          <p:nvPr/>
        </p:nvSpPr>
        <p:spPr>
          <a:xfrm>
            <a:off x="10872504" y="5507772"/>
            <a:ext cx="911435" cy="8902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sp>
        <p:nvSpPr>
          <p:cNvPr id="28" name="Oval 48"/>
          <p:cNvSpPr/>
          <p:nvPr/>
        </p:nvSpPr>
        <p:spPr>
          <a:xfrm>
            <a:off x="5865429" y="2449764"/>
            <a:ext cx="908505" cy="8902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169143" anchor="ctr"/>
          <a:lstStyle/>
          <a:p>
            <a:pPr algn="ctr" defTabSz="408305" fontAlgn="auto">
              <a:spcBef>
                <a:spcPts val="0"/>
              </a:spcBef>
              <a:spcAft>
                <a:spcPts val="0"/>
              </a:spcAft>
            </a:pPr>
            <a:endParaRPr lang="en-US" altLang="zh-CN" sz="3500" kern="0">
              <a:solidFill>
                <a:schemeClr val="bg1">
                  <a:lumMod val="85000"/>
                </a:schemeClr>
              </a:solidFill>
              <a:latin typeface="FontAwesome" pitchFamily="2" charset="0"/>
              <a:sym typeface="Helvetica Light"/>
            </a:endParaRPr>
          </a:p>
        </p:txBody>
      </p:sp>
      <p:sp>
        <p:nvSpPr>
          <p:cNvPr id="29" name="Oval 50"/>
          <p:cNvSpPr/>
          <p:nvPr/>
        </p:nvSpPr>
        <p:spPr>
          <a:xfrm>
            <a:off x="10390371" y="2532307"/>
            <a:ext cx="911435" cy="8902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r>
              <a:rPr lang="en-US" altLang="zh-CN" sz="3500" kern="0">
                <a:solidFill>
                  <a:schemeClr val="bg1">
                    <a:lumMod val="85000"/>
                  </a:schemeClr>
                </a:solidFill>
                <a:latin typeface="FontAwesome" pitchFamily="2" charset="0"/>
                <a:sym typeface="Helvetica Light"/>
              </a:rPr>
              <a:t></a:t>
            </a:r>
            <a:endParaRPr lang="en-US" altLang="zh-CN" sz="3500" kern="0">
              <a:solidFill>
                <a:schemeClr val="bg1">
                  <a:lumMod val="85000"/>
                </a:schemeClr>
              </a:solidFill>
              <a:latin typeface="FontAwesome" pitchFamily="2" charset="0"/>
              <a:sym typeface="Helvetica Light"/>
            </a:endParaRPr>
          </a:p>
        </p:txBody>
      </p:sp>
      <p:grpSp>
        <p:nvGrpSpPr>
          <p:cNvPr id="38" name="Group 62"/>
          <p:cNvGrpSpPr/>
          <p:nvPr/>
        </p:nvGrpSpPr>
        <p:grpSpPr bwMode="auto">
          <a:xfrm>
            <a:off x="6114534" y="2956814"/>
            <a:ext cx="4724228" cy="3891318"/>
            <a:chOff x="4719638" y="-687388"/>
            <a:chExt cx="3173413" cy="2597151"/>
          </a:xfrm>
        </p:grpSpPr>
        <p:sp>
          <p:nvSpPr>
            <p:cNvPr id="39" name="Freeform 6"/>
            <p:cNvSpPr/>
            <p:nvPr/>
          </p:nvSpPr>
          <p:spPr bwMode="auto">
            <a:xfrm>
              <a:off x="5682293" y="-687388"/>
              <a:ext cx="1631984" cy="812593"/>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chemeClr val="accent3"/>
            </a:solidFill>
            <a:ln w="9525">
              <a:noFill/>
              <a:round/>
            </a:ln>
          </p:spPr>
          <p:txBody>
            <a:bodyPr/>
            <a:lstStyle/>
            <a:p>
              <a:pPr algn="ctr" defTabSz="1908175" fontAlgn="auto">
                <a:spcBef>
                  <a:spcPts val="0"/>
                </a:spcBef>
                <a:spcAft>
                  <a:spcPts val="0"/>
                </a:spcAft>
                <a:defRPr/>
              </a:pPr>
              <a:endParaRPr lang="en-US" sz="3500" kern="0">
                <a:solidFill>
                  <a:schemeClr val="bg1">
                    <a:lumMod val="85000"/>
                  </a:schemeClr>
                </a:solidFill>
                <a:latin typeface="Helvetica Light"/>
                <a:sym typeface="Helvetica Light"/>
              </a:endParaRPr>
            </a:p>
          </p:txBody>
        </p:sp>
        <p:sp>
          <p:nvSpPr>
            <p:cNvPr id="40" name="Freeform 7"/>
            <p:cNvSpPr/>
            <p:nvPr/>
          </p:nvSpPr>
          <p:spPr bwMode="auto">
            <a:xfrm>
              <a:off x="4746625" y="-455613"/>
              <a:ext cx="1841500" cy="1084263"/>
            </a:xfrm>
            <a:custGeom>
              <a:avLst/>
              <a:gdLst>
                <a:gd name="T0" fmla="*/ 1690 w 1727"/>
                <a:gd name="T1" fmla="*/ 555 h 1016"/>
                <a:gd name="T2" fmla="*/ 1690 w 1727"/>
                <a:gd name="T3" fmla="*/ 825 h 1016"/>
                <a:gd name="T4" fmla="*/ 1627 w 1727"/>
                <a:gd name="T5" fmla="*/ 894 h 1016"/>
                <a:gd name="T6" fmla="*/ 1593 w 1727"/>
                <a:gd name="T7" fmla="*/ 918 h 1016"/>
                <a:gd name="T8" fmla="*/ 1400 w 1727"/>
                <a:gd name="T9" fmla="*/ 981 h 1016"/>
                <a:gd name="T10" fmla="*/ 1252 w 1727"/>
                <a:gd name="T11" fmla="*/ 974 h 1016"/>
                <a:gd name="T12" fmla="*/ 1245 w 1727"/>
                <a:gd name="T13" fmla="*/ 973 h 1016"/>
                <a:gd name="T14" fmla="*/ 968 w 1727"/>
                <a:gd name="T15" fmla="*/ 1016 h 1016"/>
                <a:gd name="T16" fmla="*/ 769 w 1727"/>
                <a:gd name="T17" fmla="*/ 874 h 1016"/>
                <a:gd name="T18" fmla="*/ 0 w 1727"/>
                <a:gd name="T19" fmla="*/ 784 h 1016"/>
                <a:gd name="T20" fmla="*/ 223 w 1727"/>
                <a:gd name="T21" fmla="*/ 471 h 1016"/>
                <a:gd name="T22" fmla="*/ 684 w 1727"/>
                <a:gd name="T23" fmla="*/ 6 h 1016"/>
                <a:gd name="T24" fmla="*/ 667 w 1727"/>
                <a:gd name="T25" fmla="*/ 0 h 1016"/>
                <a:gd name="T26" fmla="*/ 684 w 1727"/>
                <a:gd name="T27" fmla="*/ 6 h 1016"/>
                <a:gd name="T28" fmla="*/ 684 w 1727"/>
                <a:gd name="T29" fmla="*/ 6 h 1016"/>
                <a:gd name="T30" fmla="*/ 1218 w 1727"/>
                <a:gd name="T31" fmla="*/ 409 h 1016"/>
                <a:gd name="T32" fmla="*/ 1247 w 1727"/>
                <a:gd name="T33" fmla="*/ 443 h 1016"/>
                <a:gd name="T34" fmla="*/ 1291 w 1727"/>
                <a:gd name="T35" fmla="*/ 449 h 1016"/>
                <a:gd name="T36" fmla="*/ 1593 w 1727"/>
                <a:gd name="T37" fmla="*/ 457 h 1016"/>
                <a:gd name="T38" fmla="*/ 1690 w 1727"/>
                <a:gd name="T39" fmla="*/ 555 h 10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7"/>
                <a:gd name="T61" fmla="*/ 0 h 1016"/>
                <a:gd name="T62" fmla="*/ 1727 w 1727"/>
                <a:gd name="T63" fmla="*/ 1016 h 10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41" name="Freeform 8"/>
            <p:cNvSpPr/>
            <p:nvPr/>
          </p:nvSpPr>
          <p:spPr bwMode="auto">
            <a:xfrm>
              <a:off x="7138988" y="-185738"/>
              <a:ext cx="754063" cy="960438"/>
            </a:xfrm>
            <a:custGeom>
              <a:avLst/>
              <a:gdLst>
                <a:gd name="T0" fmla="*/ 284 w 707"/>
                <a:gd name="T1" fmla="*/ 0 h 900"/>
                <a:gd name="T2" fmla="*/ 593 w 707"/>
                <a:gd name="T3" fmla="*/ 900 h 900"/>
                <a:gd name="T4" fmla="*/ 292 w 707"/>
                <a:gd name="T5" fmla="*/ 797 h 900"/>
                <a:gd name="T6" fmla="*/ 0 w 707"/>
                <a:gd name="T7" fmla="*/ 364 h 900"/>
                <a:gd name="T8" fmla="*/ 284 w 707"/>
                <a:gd name="T9" fmla="*/ 0 h 900"/>
                <a:gd name="T10" fmla="*/ 0 60000 65536"/>
                <a:gd name="T11" fmla="*/ 0 60000 65536"/>
                <a:gd name="T12" fmla="*/ 0 60000 65536"/>
                <a:gd name="T13" fmla="*/ 0 60000 65536"/>
                <a:gd name="T14" fmla="*/ 0 60000 65536"/>
                <a:gd name="T15" fmla="*/ 0 w 707"/>
                <a:gd name="T16" fmla="*/ 0 h 900"/>
                <a:gd name="T17" fmla="*/ 707 w 707"/>
                <a:gd name="T18" fmla="*/ 900 h 900"/>
              </a:gdLst>
              <a:ahLst/>
              <a:cxnLst>
                <a:cxn ang="T10">
                  <a:pos x="T0" y="T1"/>
                </a:cxn>
                <a:cxn ang="T11">
                  <a:pos x="T2" y="T3"/>
                </a:cxn>
                <a:cxn ang="T12">
                  <a:pos x="T4" y="T5"/>
                </a:cxn>
                <a:cxn ang="T13">
                  <a:pos x="T6" y="T7"/>
                </a:cxn>
                <a:cxn ang="T14">
                  <a:pos x="T8" y="T9"/>
                </a:cxn>
              </a:cxnLst>
              <a:rect l="T15" t="T16" r="T17" b="T18"/>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408305" fontAlgn="auto">
                <a:spcBef>
                  <a:spcPts val="0"/>
                </a:spcBef>
                <a:spcAft>
                  <a:spcPts val="0"/>
                </a:spcAft>
              </a:pPr>
              <a:endParaRPr lang="zh-CN" altLang="en-US" sz="3500" kern="0">
                <a:solidFill>
                  <a:schemeClr val="bg1">
                    <a:lumMod val="85000"/>
                  </a:schemeClr>
                </a:solidFill>
                <a:latin typeface="Helvetica Light"/>
                <a:sym typeface="Helvetica Light"/>
              </a:endParaRPr>
            </a:p>
          </p:txBody>
        </p:sp>
        <p:sp>
          <p:nvSpPr>
            <p:cNvPr id="42" name="Freeform 9"/>
            <p:cNvSpPr/>
            <p:nvPr/>
          </p:nvSpPr>
          <p:spPr bwMode="auto">
            <a:xfrm>
              <a:off x="5600700" y="225425"/>
              <a:ext cx="2147888" cy="1684338"/>
            </a:xfrm>
            <a:custGeom>
              <a:avLst/>
              <a:gdLst>
                <a:gd name="T0" fmla="*/ 1678 w 2013"/>
                <a:gd name="T1" fmla="*/ 541 h 1578"/>
                <a:gd name="T2" fmla="*/ 2005 w 2013"/>
                <a:gd name="T3" fmla="*/ 648 h 1578"/>
                <a:gd name="T4" fmla="*/ 2006 w 2013"/>
                <a:gd name="T5" fmla="*/ 648 h 1578"/>
                <a:gd name="T6" fmla="*/ 2009 w 2013"/>
                <a:gd name="T7" fmla="*/ 651 h 1578"/>
                <a:gd name="T8" fmla="*/ 1428 w 2013"/>
                <a:gd name="T9" fmla="*/ 1227 h 1578"/>
                <a:gd name="T10" fmla="*/ 1520 w 2013"/>
                <a:gd name="T11" fmla="*/ 1543 h 1578"/>
                <a:gd name="T12" fmla="*/ 1520 w 2013"/>
                <a:gd name="T13" fmla="*/ 1578 h 1578"/>
                <a:gd name="T14" fmla="*/ 963 w 2013"/>
                <a:gd name="T15" fmla="*/ 1056 h 1578"/>
                <a:gd name="T16" fmla="*/ 634 w 2013"/>
                <a:gd name="T17" fmla="*/ 1030 h 1578"/>
                <a:gd name="T18" fmla="*/ 599 w 2013"/>
                <a:gd name="T19" fmla="*/ 1055 h 1578"/>
                <a:gd name="T20" fmla="*/ 0 w 2013"/>
                <a:gd name="T21" fmla="*/ 898 h 1578"/>
                <a:gd name="T22" fmla="*/ 2 w 2013"/>
                <a:gd name="T23" fmla="*/ 877 h 1578"/>
                <a:gd name="T24" fmla="*/ 5 w 2013"/>
                <a:gd name="T25" fmla="*/ 834 h 1578"/>
                <a:gd name="T26" fmla="*/ 108 w 2013"/>
                <a:gd name="T27" fmla="*/ 548 h 1578"/>
                <a:gd name="T28" fmla="*/ 179 w 2013"/>
                <a:gd name="T29" fmla="*/ 510 h 1578"/>
                <a:gd name="T30" fmla="*/ 181 w 2013"/>
                <a:gd name="T31" fmla="*/ 509 h 1578"/>
                <a:gd name="T32" fmla="*/ 181 w 2013"/>
                <a:gd name="T33" fmla="*/ 509 h 1578"/>
                <a:gd name="T34" fmla="*/ 183 w 2013"/>
                <a:gd name="T35" fmla="*/ 508 h 1578"/>
                <a:gd name="T36" fmla="*/ 435 w 2013"/>
                <a:gd name="T37" fmla="*/ 462 h 1578"/>
                <a:gd name="T38" fmla="*/ 599 w 2013"/>
                <a:gd name="T39" fmla="*/ 471 h 1578"/>
                <a:gd name="T40" fmla="*/ 792 w 2013"/>
                <a:gd name="T41" fmla="*/ 425 h 1578"/>
                <a:gd name="T42" fmla="*/ 906 w 2013"/>
                <a:gd name="T43" fmla="*/ 355 h 1578"/>
                <a:gd name="T44" fmla="*/ 1047 w 2013"/>
                <a:gd name="T45" fmla="*/ 17 h 1578"/>
                <a:gd name="T46" fmla="*/ 1283 w 2013"/>
                <a:gd name="T47" fmla="*/ 32 h 1578"/>
                <a:gd name="T48" fmla="*/ 1609 w 2013"/>
                <a:gd name="T49" fmla="*/ 475 h 1578"/>
                <a:gd name="T50" fmla="*/ 1617 w 2013"/>
                <a:gd name="T51" fmla="*/ 510 h 1578"/>
                <a:gd name="T52" fmla="*/ 1643 w 2013"/>
                <a:gd name="T53" fmla="*/ 534 h 1578"/>
                <a:gd name="T54" fmla="*/ 1678 w 2013"/>
                <a:gd name="T55" fmla="*/ 541 h 157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13"/>
                <a:gd name="T85" fmla="*/ 0 h 1578"/>
                <a:gd name="T86" fmla="*/ 2013 w 2013"/>
                <a:gd name="T87" fmla="*/ 1578 h 157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chemeClr val="accent6"/>
            </a:solidFill>
            <a:ln w="12700">
              <a:miter lim="400000"/>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defTabSz="408305" fontAlgn="auto">
                <a:spcBef>
                  <a:spcPts val="0"/>
                </a:spcBef>
                <a:spcAft>
                  <a:spcPts val="0"/>
                </a:spcAft>
              </a:pPr>
              <a:endParaRPr lang="zh-CN" altLang="en-US" sz="2200" kern="0">
                <a:solidFill>
                  <a:schemeClr val="bg1">
                    <a:lumMod val="85000"/>
                  </a:schemeClr>
                </a:solidFill>
                <a:latin typeface="Helvetica Light"/>
                <a:sym typeface="Helvetica Light"/>
              </a:endParaRPr>
            </a:p>
          </p:txBody>
        </p:sp>
        <p:sp>
          <p:nvSpPr>
            <p:cNvPr id="43" name="Freeform 10"/>
            <p:cNvSpPr/>
            <p:nvPr/>
          </p:nvSpPr>
          <p:spPr bwMode="auto">
            <a:xfrm>
              <a:off x="4719638" y="446088"/>
              <a:ext cx="925513" cy="677863"/>
            </a:xfrm>
            <a:custGeom>
              <a:avLst/>
              <a:gdLst>
                <a:gd name="T0" fmla="*/ 861 w 867"/>
                <a:gd name="T1" fmla="*/ 238 h 635"/>
                <a:gd name="T2" fmla="*/ 855 w 867"/>
                <a:gd name="T3" fmla="*/ 242 h 635"/>
                <a:gd name="T4" fmla="*/ 703 w 867"/>
                <a:gd name="T5" fmla="*/ 625 h 635"/>
                <a:gd name="T6" fmla="*/ 703 w 867"/>
                <a:gd name="T7" fmla="*/ 631 h 635"/>
                <a:gd name="T8" fmla="*/ 424 w 867"/>
                <a:gd name="T9" fmla="*/ 604 h 635"/>
                <a:gd name="T10" fmla="*/ 21 w 867"/>
                <a:gd name="T11" fmla="*/ 245 h 635"/>
                <a:gd name="T12" fmla="*/ 0 w 867"/>
                <a:gd name="T13" fmla="*/ 89 h 635"/>
                <a:gd name="T14" fmla="*/ 32 w 867"/>
                <a:gd name="T15" fmla="*/ 74 h 635"/>
                <a:gd name="T16" fmla="*/ 453 w 867"/>
                <a:gd name="T17" fmla="*/ 30 h 635"/>
                <a:gd name="T18" fmla="*/ 867 w 867"/>
                <a:gd name="T19" fmla="*/ 234 h 635"/>
                <a:gd name="T20" fmla="*/ 861 w 867"/>
                <a:gd name="T21" fmla="*/ 238 h 6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7"/>
                <a:gd name="T34" fmla="*/ 0 h 635"/>
                <a:gd name="T35" fmla="*/ 867 w 867"/>
                <a:gd name="T36" fmla="*/ 635 h 6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chemeClr val="accent4"/>
            </a:solidFill>
            <a:ln w="12700">
              <a:miter lim="400000"/>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defTabSz="408305" fontAlgn="auto">
                <a:spcBef>
                  <a:spcPts val="0"/>
                </a:spcBef>
                <a:spcAft>
                  <a:spcPts val="0"/>
                </a:spcAft>
              </a:pPr>
              <a:endParaRPr lang="zh-CN" altLang="en-US" sz="2200" kern="0">
                <a:solidFill>
                  <a:schemeClr val="bg1">
                    <a:lumMod val="85000"/>
                  </a:schemeClr>
                </a:solidFill>
                <a:latin typeface="Helvetica Light"/>
                <a:sym typeface="Helvetica Light"/>
              </a:endParaRPr>
            </a:p>
          </p:txBody>
        </p:sp>
      </p:grpSp>
      <p:grpSp>
        <p:nvGrpSpPr>
          <p:cNvPr id="44" name="Group 57"/>
          <p:cNvGrpSpPr/>
          <p:nvPr/>
        </p:nvGrpSpPr>
        <p:grpSpPr bwMode="auto">
          <a:xfrm>
            <a:off x="375954" y="3459804"/>
            <a:ext cx="4348230" cy="760868"/>
            <a:chOff x="530000" y="1329747"/>
            <a:chExt cx="2355633" cy="410636"/>
          </a:xfrm>
        </p:grpSpPr>
        <p:sp>
          <p:nvSpPr>
            <p:cNvPr id="45" name="TextBox 44"/>
            <p:cNvSpPr txBox="1"/>
            <p:nvPr/>
          </p:nvSpPr>
          <p:spPr>
            <a:xfrm>
              <a:off x="2739774" y="1329747"/>
              <a:ext cx="135195" cy="182662"/>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46" name="TextBox 45"/>
            <p:cNvSpPr txBox="1"/>
            <p:nvPr/>
          </p:nvSpPr>
          <p:spPr>
            <a:xfrm>
              <a:off x="530000" y="1541271"/>
              <a:ext cx="2355633"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病历禁忌药物</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47" name="Group 56"/>
          <p:cNvGrpSpPr/>
          <p:nvPr/>
        </p:nvGrpSpPr>
        <p:grpSpPr bwMode="auto">
          <a:xfrm>
            <a:off x="576218" y="4612460"/>
            <a:ext cx="4128280" cy="768488"/>
            <a:chOff x="523279" y="2043891"/>
            <a:chExt cx="2236476" cy="414748"/>
          </a:xfrm>
        </p:grpSpPr>
        <p:sp>
          <p:nvSpPr>
            <p:cNvPr id="48" name="TextBox 47"/>
            <p:cNvSpPr txBox="1"/>
            <p:nvPr/>
          </p:nvSpPr>
          <p:spPr>
            <a:xfrm>
              <a:off x="2534430" y="2043891"/>
              <a:ext cx="225325" cy="182662"/>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49" name="TextBox 48"/>
            <p:cNvSpPr txBox="1"/>
            <p:nvPr/>
          </p:nvSpPr>
          <p:spPr>
            <a:xfrm>
              <a:off x="523279" y="2259527"/>
              <a:ext cx="2236476"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设备状态检测管理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0" name="Group 53"/>
          <p:cNvGrpSpPr/>
          <p:nvPr/>
        </p:nvGrpSpPr>
        <p:grpSpPr bwMode="auto">
          <a:xfrm>
            <a:off x="576216" y="5894824"/>
            <a:ext cx="4553228" cy="731533"/>
            <a:chOff x="461784" y="2777368"/>
            <a:chExt cx="2466688" cy="393629"/>
          </a:xfrm>
        </p:grpSpPr>
        <p:sp>
          <p:nvSpPr>
            <p:cNvPr id="51" name="TextBox 50"/>
            <p:cNvSpPr txBox="1"/>
            <p:nvPr/>
          </p:nvSpPr>
          <p:spPr>
            <a:xfrm>
              <a:off x="2748212" y="2777368"/>
              <a:ext cx="180260" cy="182118"/>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2" name="TextBox 51"/>
            <p:cNvSpPr txBox="1"/>
            <p:nvPr/>
          </p:nvSpPr>
          <p:spPr>
            <a:xfrm>
              <a:off x="461784" y="2972478"/>
              <a:ext cx="2466687" cy="198519"/>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异常警报管理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3" name="Group 58"/>
          <p:cNvGrpSpPr/>
          <p:nvPr/>
        </p:nvGrpSpPr>
        <p:grpSpPr bwMode="auto">
          <a:xfrm>
            <a:off x="12323789" y="3455147"/>
            <a:ext cx="4248802" cy="728587"/>
            <a:chOff x="5396563" y="1329747"/>
            <a:chExt cx="2299323" cy="393214"/>
          </a:xfrm>
        </p:grpSpPr>
        <p:sp>
          <p:nvSpPr>
            <p:cNvPr id="54" name="TextBox 53"/>
            <p:cNvSpPr txBox="1"/>
            <p:nvPr/>
          </p:nvSpPr>
          <p:spPr>
            <a:xfrm>
              <a:off x="5396563" y="1329747"/>
              <a:ext cx="225086"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5" name="TextBox 54"/>
            <p:cNvSpPr txBox="1"/>
            <p:nvPr/>
          </p:nvSpPr>
          <p:spPr>
            <a:xfrm>
              <a:off x="5426456" y="1523849"/>
              <a:ext cx="2269430"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紧急救治管理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56" name="Group 55"/>
          <p:cNvGrpSpPr/>
          <p:nvPr/>
        </p:nvGrpSpPr>
        <p:grpSpPr bwMode="auto">
          <a:xfrm>
            <a:off x="12239969" y="5350118"/>
            <a:ext cx="4266582" cy="758433"/>
            <a:chOff x="5551195" y="2039246"/>
            <a:chExt cx="2557493" cy="409321"/>
          </a:xfrm>
        </p:grpSpPr>
        <p:sp>
          <p:nvSpPr>
            <p:cNvPr id="57" name="TextBox 56"/>
            <p:cNvSpPr txBox="1"/>
            <p:nvPr/>
          </p:nvSpPr>
          <p:spPr>
            <a:xfrm>
              <a:off x="5551195" y="2039246"/>
              <a:ext cx="149589"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58" name="TextBox 57"/>
            <p:cNvSpPr txBox="1"/>
            <p:nvPr/>
          </p:nvSpPr>
          <p:spPr>
            <a:xfrm>
              <a:off x="5561853" y="2249455"/>
              <a:ext cx="2546835"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物理设备模拟器实时测试功能</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62" name="TextBox 61"/>
          <p:cNvSpPr txBox="1"/>
          <p:nvPr/>
        </p:nvSpPr>
        <p:spPr>
          <a:xfrm>
            <a:off x="1469436" y="7876973"/>
            <a:ext cx="14014428" cy="553720"/>
          </a:xfrm>
          <a:prstGeom prst="rect">
            <a:avLst/>
          </a:prstGeom>
          <a:noFill/>
        </p:spPr>
        <p:txBody>
          <a:bodyPr lIns="0" tIns="0" rIns="0" bIns="0">
            <a:spAutoFit/>
          </a:bodyPr>
          <a:lstStyle/>
          <a:p>
            <a:pPr algn="ctr" defTabSz="1908175" fontAlgn="auto">
              <a:spcBef>
                <a:spcPts val="0"/>
              </a:spcBef>
              <a:spcAft>
                <a:spcPts val="0"/>
              </a:spcAft>
              <a:defRPr/>
            </a:pPr>
            <a:r>
              <a:rPr lang="zh-CN" kern="0" dirty="0">
                <a:solidFill>
                  <a:schemeClr val="bg1">
                    <a:lumMod val="85000"/>
                  </a:schemeClr>
                </a:solidFill>
                <a:latin typeface="微软雅黑" panose="020B0503020204020204" pitchFamily="34" charset="-122"/>
                <a:ea typeface="微软雅黑" panose="020B0503020204020204" pitchFamily="34" charset="-122"/>
                <a:sym typeface="Helvetica Light"/>
              </a:rPr>
              <a:t>以上为本系统的主要功能，除此之外本系统还支持角色权限管理、部门管理、岗位管理、医疗设备管理、维修保养等基础的医疗机构的管理设置，可以便捷地实现医院与诊所之间的联动，实现信息共享。</a:t>
            </a:r>
            <a:endParaRPr lang="zh-CN"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cxnSp>
        <p:nvCxnSpPr>
          <p:cNvPr id="63" name="Straight Connector 52"/>
          <p:cNvCxnSpPr/>
          <p:nvPr/>
        </p:nvCxnSpPr>
        <p:spPr>
          <a:xfrm>
            <a:off x="1481158" y="7664717"/>
            <a:ext cx="13990983"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59"/>
          <p:cNvGrpSpPr/>
          <p:nvPr/>
        </p:nvGrpSpPr>
        <p:grpSpPr bwMode="auto">
          <a:xfrm>
            <a:off x="11750421" y="2334920"/>
            <a:ext cx="4248800" cy="728587"/>
            <a:chOff x="5424838" y="1329747"/>
            <a:chExt cx="2301767" cy="393214"/>
          </a:xfrm>
        </p:grpSpPr>
        <p:sp>
          <p:nvSpPr>
            <p:cNvPr id="65" name="TextBox 64"/>
            <p:cNvSpPr txBox="1"/>
            <p:nvPr/>
          </p:nvSpPr>
          <p:spPr>
            <a:xfrm>
              <a:off x="5442303" y="1329747"/>
              <a:ext cx="180260" cy="182662"/>
            </a:xfrm>
            <a:prstGeom prst="rect">
              <a:avLst/>
            </a:prstGeom>
            <a:noFill/>
          </p:spPr>
          <p:txBody>
            <a:bodyPr wrap="none" lIns="0" tIns="0" rIns="0" bIns="0">
              <a:spAutoFit/>
            </a:bodyPr>
            <a:lstStyle/>
            <a:p>
              <a:pP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66" name="TextBox 65"/>
            <p:cNvSpPr txBox="1"/>
            <p:nvPr/>
          </p:nvSpPr>
          <p:spPr>
            <a:xfrm>
              <a:off x="5424838" y="1523849"/>
              <a:ext cx="2301767" cy="199112"/>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地图定位与紧急通知</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grpSp>
        <p:nvGrpSpPr>
          <p:cNvPr id="67" name="Group 62"/>
          <p:cNvGrpSpPr/>
          <p:nvPr/>
        </p:nvGrpSpPr>
        <p:grpSpPr bwMode="auto">
          <a:xfrm>
            <a:off x="576217" y="2230497"/>
            <a:ext cx="5086608" cy="731536"/>
            <a:chOff x="119326" y="1329747"/>
            <a:chExt cx="2755643" cy="393630"/>
          </a:xfrm>
        </p:grpSpPr>
        <p:sp>
          <p:nvSpPr>
            <p:cNvPr id="68" name="TextBox 67"/>
            <p:cNvSpPr txBox="1"/>
            <p:nvPr/>
          </p:nvSpPr>
          <p:spPr>
            <a:xfrm>
              <a:off x="2784839" y="1329747"/>
              <a:ext cx="90130" cy="182118"/>
            </a:xfrm>
            <a:prstGeom prst="rect">
              <a:avLst/>
            </a:prstGeom>
            <a:noFill/>
          </p:spPr>
          <p:txBody>
            <a:bodyPr wrap="none" lIns="0" tIns="0" rIns="0" bIns="0">
              <a:spAutoFit/>
            </a:bodyPr>
            <a:lstStyle/>
            <a:p>
              <a:pPr algn="r" defTabSz="1908175" fontAlgn="auto">
                <a:spcBef>
                  <a:spcPts val="0"/>
                </a:spcBef>
                <a:spcAft>
                  <a:spcPts val="0"/>
                </a:spcAft>
                <a:defRPr/>
              </a:pPr>
              <a:r>
                <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rPr>
                <a:t>  </a:t>
              </a:r>
              <a:endParaRPr lang="en-US" sz="2200" b="1"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69" name="TextBox 68"/>
            <p:cNvSpPr txBox="1"/>
            <p:nvPr/>
          </p:nvSpPr>
          <p:spPr>
            <a:xfrm>
              <a:off x="119326" y="1524858"/>
              <a:ext cx="2755643" cy="198519"/>
            </a:xfrm>
            <a:prstGeom prst="rect">
              <a:avLst/>
            </a:prstGeom>
            <a:noFill/>
          </p:spPr>
          <p:txBody>
            <a:bodyPr wrap="square" lIns="0" tIns="0" rIns="0" bIns="0">
              <a:spAutoFit/>
            </a:bodyPr>
            <a:lstStyle>
              <a:lvl1pPr>
                <a:defRPr sz="2000">
                  <a:solidFill>
                    <a:schemeClr val="tx1"/>
                  </a:solidFill>
                  <a:latin typeface="Calibri" panose="020F0502020204030204" pitchFamily="34" charset="0"/>
                </a:defRPr>
              </a:lvl1pPr>
              <a:lvl2pPr marL="742950" indent="-285750">
                <a:defRPr sz="2000">
                  <a:solidFill>
                    <a:schemeClr val="tx1"/>
                  </a:solidFill>
                  <a:latin typeface="Calibri" panose="020F0502020204030204" pitchFamily="34" charset="0"/>
                </a:defRPr>
              </a:lvl2pPr>
              <a:lvl3pPr marL="1143000" indent="-228600">
                <a:defRPr sz="2000">
                  <a:solidFill>
                    <a:schemeClr val="tx1"/>
                  </a:solidFill>
                  <a:latin typeface="Calibri" panose="020F0502020204030204" pitchFamily="34" charset="0"/>
                </a:defRPr>
              </a:lvl3pPr>
              <a:lvl4pPr marL="1600200" indent="-228600">
                <a:defRPr sz="2000">
                  <a:solidFill>
                    <a:schemeClr val="tx1"/>
                  </a:solidFill>
                  <a:latin typeface="Calibri" panose="020F0502020204030204" pitchFamily="34" charset="0"/>
                </a:defRPr>
              </a:lvl4pPr>
              <a:lvl5pPr marL="2057400" indent="-228600">
                <a:defRPr sz="2000">
                  <a:solidFill>
                    <a:schemeClr val="tx1"/>
                  </a:solidFill>
                  <a:latin typeface="Calibri" panose="020F0502020204030204" pitchFamily="34" charset="0"/>
                </a:defRPr>
              </a:lvl5pPr>
              <a:lvl6pPr marL="2514600" indent="-228600" fontAlgn="base">
                <a:spcBef>
                  <a:spcPct val="0"/>
                </a:spcBef>
                <a:spcAft>
                  <a:spcPct val="0"/>
                </a:spcAft>
                <a:defRPr sz="2000">
                  <a:solidFill>
                    <a:schemeClr val="tx1"/>
                  </a:solidFill>
                  <a:latin typeface="Calibri" panose="020F0502020204030204" pitchFamily="34" charset="0"/>
                </a:defRPr>
              </a:lvl6pPr>
              <a:lvl7pPr marL="2971800" indent="-228600" fontAlgn="base">
                <a:spcBef>
                  <a:spcPct val="0"/>
                </a:spcBef>
                <a:spcAft>
                  <a:spcPct val="0"/>
                </a:spcAft>
                <a:defRPr sz="2000">
                  <a:solidFill>
                    <a:schemeClr val="tx1"/>
                  </a:solidFill>
                  <a:latin typeface="Calibri" panose="020F0502020204030204" pitchFamily="34" charset="0"/>
                </a:defRPr>
              </a:lvl7pPr>
              <a:lvl8pPr marL="3429000" indent="-228600" fontAlgn="base">
                <a:spcBef>
                  <a:spcPct val="0"/>
                </a:spcBef>
                <a:spcAft>
                  <a:spcPct val="0"/>
                </a:spcAft>
                <a:defRPr sz="2000">
                  <a:solidFill>
                    <a:schemeClr val="tx1"/>
                  </a:solidFill>
                  <a:latin typeface="Calibri" panose="020F0502020204030204" pitchFamily="34" charset="0"/>
                </a:defRPr>
              </a:lvl8pPr>
              <a:lvl9pPr marL="3886200" indent="-228600" fontAlgn="base">
                <a:spcBef>
                  <a:spcPct val="0"/>
                </a:spcBef>
                <a:spcAft>
                  <a:spcPct val="0"/>
                </a:spcAft>
                <a:defRPr sz="2000">
                  <a:solidFill>
                    <a:schemeClr val="tx1"/>
                  </a:solidFill>
                  <a:latin typeface="Calibri" panose="020F0502020204030204" pitchFamily="34" charset="0"/>
                </a:defRPr>
              </a:lvl9pPr>
            </a:lstStyle>
            <a:p>
              <a:pPr algn="r" defTabSz="1691005" fontAlgn="auto">
                <a:spcBef>
                  <a:spcPct val="20000"/>
                </a:spcBef>
                <a:spcAft>
                  <a:spcPts val="0"/>
                </a:spcAft>
              </a:pPr>
              <a:r>
                <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rPr>
                <a:t>绿色通道用户管理</a:t>
              </a:r>
              <a:endParaRPr lang="zh-CN" altLang="en-US" sz="24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sp>
        <p:nvSpPr>
          <p:cNvPr id="70"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主要功能</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lide(fromBottom)">
                                      <p:cBhvr>
                                        <p:cTn id="12" dur="500"/>
                                        <p:tgtEl>
                                          <p:spTgt spid="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lide(fromBottom)">
                                      <p:cBhvr>
                                        <p:cTn id="15" dur="500"/>
                                        <p:tgtEl>
                                          <p:spTgt spid="28"/>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lide(fromBottom)">
                                      <p:cBhvr>
                                        <p:cTn id="18" dur="500"/>
                                        <p:tgtEl>
                                          <p:spTgt spid="19"/>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slide(fromBottom)">
                                      <p:cBhvr>
                                        <p:cTn id="24" dur="500"/>
                                        <p:tgtEl>
                                          <p:spTgt spid="2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lide(fromBottom)">
                                      <p:cBhvr>
                                        <p:cTn id="27" dur="500"/>
                                        <p:tgtEl>
                                          <p:spTgt spid="11"/>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lide(fromBottom)">
                                      <p:cBhvr>
                                        <p:cTn id="30" dur="500"/>
                                        <p:tgtEl>
                                          <p:spTgt spid="15"/>
                                        </p:tgtEl>
                                      </p:cBhvr>
                                    </p:animEffect>
                                  </p:childTnLst>
                                </p:cTn>
                              </p:par>
                              <p:par>
                                <p:cTn id="31" presetID="1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slide(fromLeft)">
                                      <p:cBhvr>
                                        <p:cTn id="33" dur="500"/>
                                        <p:tgtEl>
                                          <p:spTgt spid="64"/>
                                        </p:tgtEl>
                                      </p:cBhvr>
                                    </p:animEffect>
                                  </p:childTnLst>
                                </p:cTn>
                              </p:par>
                              <p:par>
                                <p:cTn id="34" presetID="12" presetClass="entr" presetSubtype="2"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slide(fromRight)">
                                      <p:cBhvr>
                                        <p:cTn id="36" dur="500"/>
                                        <p:tgtEl>
                                          <p:spTgt spid="67"/>
                                        </p:tgtEl>
                                      </p:cBhvr>
                                    </p:animEffect>
                                  </p:childTnLst>
                                </p:cTn>
                              </p:par>
                              <p:par>
                                <p:cTn id="37" presetID="12" presetClass="entr" presetSubtype="8"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slide(fromLeft)">
                                      <p:cBhvr>
                                        <p:cTn id="39" dur="500"/>
                                        <p:tgtEl>
                                          <p:spTgt spid="53"/>
                                        </p:tgtEl>
                                      </p:cBhvr>
                                    </p:animEffect>
                                  </p:childTnLst>
                                </p:cTn>
                              </p:par>
                              <p:par>
                                <p:cTn id="40" presetID="12" presetClass="entr" presetSubtype="2"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slide(fromRight)">
                                      <p:cBhvr>
                                        <p:cTn id="42" dur="500"/>
                                        <p:tgtEl>
                                          <p:spTgt spid="44"/>
                                        </p:tgtEl>
                                      </p:cBhvr>
                                    </p:animEffect>
                                  </p:childTnLst>
                                </p:cTn>
                              </p:par>
                              <p:par>
                                <p:cTn id="43" presetID="12" presetClass="entr" presetSubtype="8"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slide(fromLeft)">
                                      <p:cBhvr>
                                        <p:cTn id="45" dur="500"/>
                                        <p:tgtEl>
                                          <p:spTgt spid="56"/>
                                        </p:tgtEl>
                                      </p:cBhvr>
                                    </p:animEffect>
                                  </p:childTnLst>
                                </p:cTn>
                              </p:par>
                              <p:par>
                                <p:cTn id="46" presetID="12" presetClass="entr" presetSubtype="2"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slide(fromRight)">
                                      <p:cBhvr>
                                        <p:cTn id="48" dur="500"/>
                                        <p:tgtEl>
                                          <p:spTgt spid="47"/>
                                        </p:tgtEl>
                                      </p:cBhvr>
                                    </p:animEffect>
                                  </p:childTnLst>
                                </p:cTn>
                              </p:par>
                              <p:par>
                                <p:cTn id="49" presetID="12" presetClass="entr" presetSubtype="2"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slide(fromRight)">
                                      <p:cBhvr>
                                        <p:cTn id="51" dur="500"/>
                                        <p:tgtEl>
                                          <p:spTgt spid="50"/>
                                        </p:tgtEl>
                                      </p:cBhvr>
                                    </p:animEffect>
                                  </p:childTnLst>
                                </p:cTn>
                              </p:par>
                              <p:par>
                                <p:cTn id="52" presetID="18" presetClass="entr" presetSubtype="3"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strips(upRight)">
                                      <p:cBhvr>
                                        <p:cTn id="54" dur="500"/>
                                        <p:tgtEl>
                                          <p:spTgt spid="63"/>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22" presetClass="entr" presetSubtype="8" fill="hold" grpId="0" nodeType="withEffect">
                                  <p:stCondLst>
                                    <p:cond delay="0"/>
                                  </p:stCondLst>
                                  <p:childTnLst>
                                    <p:set>
                                      <p:cBhvr>
                                        <p:cTn id="60" dur="500"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P spid="19" grpId="0" animBg="1"/>
      <p:bldP spid="23" grpId="0" bldLvl="0" animBg="1"/>
      <p:bldP spid="28" grpId="0" animBg="1"/>
      <p:bldP spid="29" grpId="0" animBg="1"/>
      <p:bldP spid="6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9" name="组合 8"/>
          <p:cNvGrpSpPr/>
          <p:nvPr/>
        </p:nvGrpSpPr>
        <p:grpSpPr>
          <a:xfrm>
            <a:off x="1595296" y="3316865"/>
            <a:ext cx="3147723" cy="3140376"/>
            <a:chOff x="2227864" y="4750946"/>
            <a:chExt cx="4498329" cy="4498151"/>
          </a:xfrm>
        </p:grpSpPr>
        <p:sp>
          <p:nvSpPr>
            <p:cNvPr id="953" name="Shape 953"/>
            <p:cNvSpPr/>
            <p:nvPr/>
          </p:nvSpPr>
          <p:spPr>
            <a:xfrm>
              <a:off x="2227864"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solidFill>
              <a:schemeClr val="accent1"/>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3" name="Shape 963"/>
            <p:cNvSpPr/>
            <p:nvPr/>
          </p:nvSpPr>
          <p:spPr>
            <a:xfrm>
              <a:off x="2666196"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一</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878934" y="1763532"/>
            <a:ext cx="2693086" cy="1178790"/>
            <a:chOff x="4020534" y="3260928"/>
            <a:chExt cx="3848619" cy="1688452"/>
          </a:xfrm>
        </p:grpSpPr>
        <p:sp>
          <p:nvSpPr>
            <p:cNvPr id="966" name="Shape 966"/>
            <p:cNvSpPr/>
            <p:nvPr/>
          </p:nvSpPr>
          <p:spPr>
            <a:xfrm>
              <a:off x="4020534"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dirty="0">
                  <a:solidFill>
                    <a:schemeClr val="bg1">
                      <a:lumMod val="85000"/>
                    </a:schemeClr>
                  </a:solidFill>
                  <a:latin typeface="微软雅黑" panose="020B0503020204020204" pitchFamily="34" charset="-122"/>
                  <a:ea typeface="微软雅黑" panose="020B0503020204020204" pitchFamily="34" charset="-122"/>
                </a:rPr>
                <a:t>实时检测生成图像</a:t>
              </a:r>
              <a:endParaRPr lang="zh-CN" sz="20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67" name="Shape 967"/>
            <p:cNvSpPr/>
            <p:nvPr/>
          </p:nvSpPr>
          <p:spPr>
            <a:xfrm>
              <a:off x="4035175"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将采集、清洗、转换、处理过的数据映射为可识别的图形、图像，生成图像实时监测的获取老年人的健康数据</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3" name="组合 2"/>
          <p:cNvGrpSpPr/>
          <p:nvPr/>
        </p:nvGrpSpPr>
        <p:grpSpPr>
          <a:xfrm>
            <a:off x="6911821" y="1716542"/>
            <a:ext cx="2693086" cy="1178790"/>
            <a:chOff x="9887280" y="3260928"/>
            <a:chExt cx="3848619" cy="1688452"/>
          </a:xfrm>
        </p:grpSpPr>
        <p:sp>
          <p:nvSpPr>
            <p:cNvPr id="968" name="Shape 968"/>
            <p:cNvSpPr/>
            <p:nvPr/>
          </p:nvSpPr>
          <p:spPr>
            <a:xfrm>
              <a:off x="9887280"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开启紧急救治系统</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69" name="Shape 969"/>
            <p:cNvSpPr/>
            <p:nvPr/>
          </p:nvSpPr>
          <p:spPr>
            <a:xfrm>
              <a:off x="9901921"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迅速联系就近的诊所或负责医生，同时查询老年人的个人信息，统计老年人的</a:t>
              </a: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病历信息、近期的问诊信息</a:t>
              </a: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4" name="组合 3"/>
          <p:cNvGrpSpPr/>
          <p:nvPr/>
        </p:nvGrpSpPr>
        <p:grpSpPr>
          <a:xfrm>
            <a:off x="11232791" y="1719717"/>
            <a:ext cx="2693086" cy="1178790"/>
            <a:chOff x="15881680" y="3260928"/>
            <a:chExt cx="3848619" cy="1688452"/>
          </a:xfrm>
        </p:grpSpPr>
        <p:sp>
          <p:nvSpPr>
            <p:cNvPr id="970" name="Shape 970"/>
            <p:cNvSpPr/>
            <p:nvPr/>
          </p:nvSpPr>
          <p:spPr>
            <a:xfrm>
              <a:off x="15881680" y="3260928"/>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规划最优救治路线</a:t>
              </a:r>
              <a:endParaRPr lang="en-US" alt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1" name="Shape 971"/>
            <p:cNvSpPr/>
            <p:nvPr/>
          </p:nvSpPr>
          <p:spPr>
            <a:xfrm>
              <a:off x="15896321" y="3715122"/>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调取设备的ip地址转换为可视化的地图图像，在系统内直接生成直观的图像导航，显示出最优路线规划，争抢一分一秒的救治时间。</a:t>
              </a:r>
              <a:endParaRPr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8" name="组合 7"/>
          <p:cNvGrpSpPr/>
          <p:nvPr/>
        </p:nvGrpSpPr>
        <p:grpSpPr>
          <a:xfrm>
            <a:off x="968378" y="6576664"/>
            <a:ext cx="2700621" cy="962890"/>
            <a:chOff x="1331953" y="9420154"/>
            <a:chExt cx="3859387" cy="1379205"/>
          </a:xfrm>
        </p:grpSpPr>
        <p:sp>
          <p:nvSpPr>
            <p:cNvPr id="972" name="Shape 972"/>
            <p:cNvSpPr/>
            <p:nvPr/>
          </p:nvSpPr>
          <p:spPr>
            <a:xfrm>
              <a:off x="1342721"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dirty="0">
                  <a:solidFill>
                    <a:schemeClr val="bg1">
                      <a:lumMod val="85000"/>
                    </a:schemeClr>
                  </a:solidFill>
                  <a:latin typeface="微软雅黑" panose="020B0503020204020204" pitchFamily="34" charset="-122"/>
                  <a:ea typeface="微软雅黑" panose="020B0503020204020204" pitchFamily="34" charset="-122"/>
                </a:rPr>
                <a:t>获取老年人健康数据</a:t>
              </a:r>
              <a:endParaRPr lang="zh-CN" sz="20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73" name="Shape 973"/>
            <p:cNvSpPr/>
            <p:nvPr/>
          </p:nvSpPr>
          <p:spPr>
            <a:xfrm>
              <a:off x="1331953" y="9874348"/>
              <a:ext cx="3819337" cy="925011"/>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通过各类智能设备实时检测老年人的心率、血氧饱和度、睡眠质量、呼吸检测等数据。</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7" name="组合 6"/>
          <p:cNvGrpSpPr/>
          <p:nvPr/>
        </p:nvGrpSpPr>
        <p:grpSpPr>
          <a:xfrm>
            <a:off x="4911478" y="6576664"/>
            <a:ext cx="2693086" cy="1178790"/>
            <a:chOff x="6966934" y="9420154"/>
            <a:chExt cx="3848619" cy="1688452"/>
          </a:xfrm>
        </p:grpSpPr>
        <p:sp>
          <p:nvSpPr>
            <p:cNvPr id="974" name="Shape 974"/>
            <p:cNvSpPr/>
            <p:nvPr/>
          </p:nvSpPr>
          <p:spPr>
            <a:xfrm>
              <a:off x="6966934"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状态异常设备报警</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5" name="Shape 975"/>
            <p:cNvSpPr/>
            <p:nvPr/>
          </p:nvSpPr>
          <p:spPr>
            <a:xfrm>
              <a:off x="6981575" y="9874348"/>
              <a:ext cx="3819337" cy="1234258"/>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在出现异常数据时，会开启紧急救治系统，在第一时间调用短信模块将患者的地理位置信息共享给附近诊所负责人及其家人</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6" name="组合 5"/>
          <p:cNvGrpSpPr/>
          <p:nvPr/>
        </p:nvGrpSpPr>
        <p:grpSpPr>
          <a:xfrm>
            <a:off x="9016755" y="6576664"/>
            <a:ext cx="2693086" cy="1762355"/>
            <a:chOff x="12833680" y="9420154"/>
            <a:chExt cx="3848619" cy="2524327"/>
          </a:xfrm>
        </p:grpSpPr>
        <p:sp>
          <p:nvSpPr>
            <p:cNvPr id="976" name="Shape 976"/>
            <p:cNvSpPr/>
            <p:nvPr/>
          </p:nvSpPr>
          <p:spPr>
            <a:xfrm>
              <a:off x="12833680" y="9420154"/>
              <a:ext cx="3848619" cy="440222"/>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lang="zh-CN" sz="2000" b="0" kern="0">
                  <a:solidFill>
                    <a:schemeClr val="bg1">
                      <a:lumMod val="85000"/>
                    </a:schemeClr>
                  </a:solidFill>
                  <a:latin typeface="微软雅黑" panose="020B0503020204020204" pitchFamily="34" charset="-122"/>
                  <a:ea typeface="微软雅黑" panose="020B0503020204020204" pitchFamily="34" charset="-122"/>
                </a:rPr>
                <a:t>共享病历、问诊信息</a:t>
              </a:r>
              <a:endParaRPr lang="zh-CN" sz="2000"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77" name="Shape 977"/>
            <p:cNvSpPr/>
            <p:nvPr/>
          </p:nvSpPr>
          <p:spPr>
            <a:xfrm>
              <a:off x="12848321" y="9874348"/>
              <a:ext cx="3819337" cy="2070133"/>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通过系统第一时间将老年人以往的病历信息、近期的问诊信息以及历所不能使用的禁忌药物表，共享给医生，使医生在救治前就可掌握老年人可能出现的病情信息。</a:t>
              </a: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a:p>
              <a:pPr algn="ctr" defTabSz="452755" fontAlgn="auto">
                <a:spcBef>
                  <a:spcPts val="1190"/>
                </a:spcBef>
                <a:spcAft>
                  <a:spcPts val="0"/>
                </a:spcAft>
                <a:defRPr sz="1800"/>
              </a:pPr>
              <a:endParaRPr lang="zh-CN" altLang="en-US" sz="14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0" name="组合 9"/>
          <p:cNvGrpSpPr/>
          <p:nvPr/>
        </p:nvGrpSpPr>
        <p:grpSpPr>
          <a:xfrm>
            <a:off x="3641385" y="3307998"/>
            <a:ext cx="3147702" cy="3140376"/>
            <a:chOff x="5151877" y="4738246"/>
            <a:chExt cx="4498299" cy="4498151"/>
          </a:xfrm>
        </p:grpSpPr>
        <p:sp>
          <p:nvSpPr>
            <p:cNvPr id="954"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2"/>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2" name="Shape 962"/>
            <p:cNvSpPr/>
            <p:nvPr/>
          </p:nvSpPr>
          <p:spPr>
            <a:xfrm>
              <a:off x="5625297" y="5154712"/>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二</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696363" y="3316865"/>
            <a:ext cx="3147723" cy="3140376"/>
            <a:chOff x="8088591" y="4750946"/>
            <a:chExt cx="4498329" cy="4498151"/>
          </a:xfrm>
        </p:grpSpPr>
        <p:sp>
          <p:nvSpPr>
            <p:cNvPr id="956"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chemeClr val="accent3"/>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0" name="Shape 960"/>
            <p:cNvSpPr/>
            <p:nvPr/>
          </p:nvSpPr>
          <p:spPr>
            <a:xfrm>
              <a:off x="8529714"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三</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742451" y="3316865"/>
            <a:ext cx="3147751" cy="3140376"/>
            <a:chOff x="11012604" y="4750946"/>
            <a:chExt cx="4498369" cy="4498151"/>
          </a:xfrm>
        </p:grpSpPr>
        <p:sp>
          <p:nvSpPr>
            <p:cNvPr id="957"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4"/>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59" name="Shape 959"/>
            <p:cNvSpPr/>
            <p:nvPr/>
          </p:nvSpPr>
          <p:spPr>
            <a:xfrm>
              <a:off x="11491098" y="5072421"/>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四</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9798063" y="3326366"/>
            <a:ext cx="3147723" cy="3140376"/>
            <a:chOff x="13949317" y="4763646"/>
            <a:chExt cx="4498329" cy="4498151"/>
          </a:xfrm>
        </p:grpSpPr>
        <p:sp>
          <p:nvSpPr>
            <p:cNvPr id="958"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chemeClr val="accent5"/>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961" name="Shape 961"/>
            <p:cNvSpPr/>
            <p:nvPr/>
          </p:nvSpPr>
          <p:spPr>
            <a:xfrm>
              <a:off x="14402267" y="8017635"/>
              <a:ext cx="711450" cy="820413"/>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五</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3"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964" name="Shape 964"/>
          <p:cNvSpPr/>
          <p:nvPr/>
        </p:nvSpPr>
        <p:spPr>
          <a:xfrm>
            <a:off x="12194858" y="3541395"/>
            <a:ext cx="497840" cy="572770"/>
          </a:xfrm>
          <a:prstGeom prst="rect">
            <a:avLst/>
          </a:prstGeom>
          <a:ln w="12700">
            <a:miter lim="400000"/>
          </a:ln>
        </p:spPr>
        <p:txBody>
          <a:bodyPr wrap="none" lIns="71425" tIns="71425" rIns="71425" bIns="71425" anchor="ctr">
            <a:spAutoFit/>
          </a:bodyPr>
          <a:lstStyle>
            <a:lvl1pPr>
              <a:lnSpc>
                <a:spcPct val="150000"/>
              </a:lnSpc>
              <a:defRPr>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zh-CN" sz="2800" b="1" kern="0" dirty="0">
                <a:solidFill>
                  <a:schemeClr val="bg1">
                    <a:lumMod val="85000"/>
                  </a:schemeClr>
                </a:solidFill>
                <a:latin typeface="微软雅黑" panose="020B0503020204020204" pitchFamily="34" charset="-122"/>
                <a:ea typeface="微软雅黑" panose="020B0503020204020204" pitchFamily="34" charset="-122"/>
              </a:rPr>
              <a:t>六</a:t>
            </a:r>
            <a:endParaRPr lang="zh-CN" sz="2800" b="1" kern="0" dirty="0">
              <a:solidFill>
                <a:schemeClr val="bg1">
                  <a:lumMod val="8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2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4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1"/>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6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2"/>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8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800"/>
                                  </p:stCondLst>
                                  <p:childTnLst>
                                    <p:set>
                                      <p:cBhvr>
                                        <p:cTn id="36" dur="1" fill="hold">
                                          <p:stCondLst>
                                            <p:cond delay="0"/>
                                          </p:stCondLst>
                                        </p:cTn>
                                        <p:tgtEl>
                                          <p:spTgt spid="964"/>
                                        </p:tgtEl>
                                        <p:attrNameLst>
                                          <p:attrName>style.visibility</p:attrName>
                                        </p:attrNameLst>
                                      </p:cBhvr>
                                      <p:to>
                                        <p:strVal val="visible"/>
                                      </p:to>
                                    </p:set>
                                    <p:anim calcmode="lin" valueType="num">
                                      <p:cBhvr>
                                        <p:cTn id="37" dur="1000" fill="hold"/>
                                        <p:tgtEl>
                                          <p:spTgt spid="964"/>
                                        </p:tgtEl>
                                        <p:attrNameLst>
                                          <p:attrName>ppt_w</p:attrName>
                                        </p:attrNameLst>
                                      </p:cBhvr>
                                      <p:tavLst>
                                        <p:tav tm="0">
                                          <p:val>
                                            <p:fltVal val="0"/>
                                          </p:val>
                                        </p:tav>
                                        <p:tav tm="100000">
                                          <p:val>
                                            <p:strVal val="#ppt_w"/>
                                          </p:val>
                                        </p:tav>
                                      </p:tavLst>
                                    </p:anim>
                                    <p:anim calcmode="lin" valueType="num">
                                      <p:cBhvr>
                                        <p:cTn id="38" dur="1000" fill="hold"/>
                                        <p:tgtEl>
                                          <p:spTgt spid="964"/>
                                        </p:tgtEl>
                                        <p:attrNameLst>
                                          <p:attrName>ppt_h</p:attrName>
                                        </p:attrNameLst>
                                      </p:cBhvr>
                                      <p:tavLst>
                                        <p:tav tm="0">
                                          <p:val>
                                            <p:fltVal val="0"/>
                                          </p:val>
                                        </p:tav>
                                        <p:tav tm="100000">
                                          <p:val>
                                            <p:strVal val="#ppt_h"/>
                                          </p:val>
                                        </p:tav>
                                      </p:tavLst>
                                    </p:anim>
                                    <p:anim calcmode="lin" valueType="num">
                                      <p:cBhvr>
                                        <p:cTn id="39" dur="1000" fill="hold"/>
                                        <p:tgtEl>
                                          <p:spTgt spid="964"/>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964"/>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240" name="Shape 240"/>
          <p:cNvSpPr/>
          <p:nvPr/>
        </p:nvSpPr>
        <p:spPr>
          <a:xfrm>
            <a:off x="5903547" y="212375"/>
            <a:ext cx="14670407" cy="829503"/>
          </a:xfrm>
          <a:prstGeom prst="rect">
            <a:avLst/>
          </a:prstGeom>
          <a:ln w="12700">
            <a:miter lim="400000"/>
          </a:ln>
        </p:spPr>
        <p:txBody>
          <a:bodyPr lIns="0" tIns="0" rIns="0" bIns="0"/>
          <a:lstStyle>
            <a:lvl1pPr algn="l" defTabSz="647700">
              <a:lnSpc>
                <a:spcPct val="120000"/>
              </a:lnSpc>
              <a:spcBef>
                <a:spcPts val="1700"/>
              </a:spcBef>
              <a:defRPr sz="1800">
                <a:solidFill>
                  <a:srgbClr val="656565"/>
                </a:solidFill>
                <a:latin typeface="Lato"/>
                <a:ea typeface="Lato"/>
                <a:cs typeface="Lato"/>
                <a:sym typeface="Lato"/>
              </a:defRPr>
            </a:lvl1pPr>
          </a:lstStyle>
          <a:p>
            <a:pPr fontAlgn="auto">
              <a:lnSpc>
                <a:spcPct val="100000"/>
              </a:lnSpc>
              <a:spcAft>
                <a:spcPts val="0"/>
              </a:spcAft>
              <a:defRPr>
                <a:solidFill>
                  <a:srgbClr val="000000"/>
                </a:solidFill>
              </a:defRPr>
            </a:pPr>
            <a:r>
              <a:rPr lang="zh-CN" sz="1700" kern="0" dirty="0">
                <a:solidFill>
                  <a:schemeClr val="bg1">
                    <a:lumMod val="85000"/>
                  </a:schemeClr>
                </a:solidFill>
                <a:latin typeface="微软雅黑" panose="020B0503020204020204" pitchFamily="34" charset="-122"/>
                <a:ea typeface="微软雅黑" panose="020B0503020204020204" pitchFamily="34" charset="-122"/>
              </a:rPr>
              <a:t>绿色通道以及设备报警的具体实现流程图</a:t>
            </a:r>
            <a:endParaRPr lang="zh-CN" sz="170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44" name="Shape 244"/>
          <p:cNvSpPr/>
          <p:nvPr/>
        </p:nvSpPr>
        <p:spPr>
          <a:xfrm>
            <a:off x="4247326" y="8676256"/>
            <a:ext cx="2535576" cy="307340"/>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绿色通道实现流程图</a:t>
            </a:r>
            <a:endPar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sp>
        <p:nvSpPr>
          <p:cNvPr id="246" name="Shape 246"/>
          <p:cNvSpPr/>
          <p:nvPr/>
        </p:nvSpPr>
        <p:spPr>
          <a:xfrm>
            <a:off x="12887944" y="6155942"/>
            <a:ext cx="2535576" cy="307340"/>
          </a:xfrm>
          <a:prstGeom prst="rect">
            <a:avLst/>
          </a:prstGeom>
          <a:ln w="12700">
            <a:miter lim="400000"/>
          </a:ln>
        </p:spPr>
        <p:txBody>
          <a:bodyPr lIns="0" tIns="0" rIns="0" bIns="0">
            <a:spAutoFit/>
          </a:bodyPr>
          <a:lstStyle/>
          <a:p>
            <a:pPr algn="ctr" defTabSz="452755" fontAlgn="auto">
              <a:spcBef>
                <a:spcPts val="1190"/>
              </a:spcBef>
              <a:spcAft>
                <a:spcPts val="0"/>
              </a:spcAft>
              <a:defRPr sz="1800"/>
            </a:pPr>
            <a:r>
              <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设备预警实现流程图</a:t>
            </a:r>
            <a:endParaRPr lang="zh-CN" sz="2000" b="1"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sp>
        <p:nvSpPr>
          <p:cNvPr id="255" name="Shape 255"/>
          <p:cNvSpPr/>
          <p:nvPr/>
        </p:nvSpPr>
        <p:spPr>
          <a:xfrm>
            <a:off x="287020" y="1041400"/>
            <a:ext cx="10232390" cy="7493000"/>
          </a:xfrm>
          <a:prstGeom prst="rect">
            <a:avLst/>
          </a:prstGeom>
          <a:blipFill dpi="0" rotWithShape="1">
            <a:blip r:embed="rId1"/>
            <a:srcRect/>
            <a:stretch>
              <a:fillRect/>
            </a:stretch>
          </a:blip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259" name="Shape 259"/>
          <p:cNvSpPr/>
          <p:nvPr/>
        </p:nvSpPr>
        <p:spPr>
          <a:xfrm>
            <a:off x="11231880" y="1224915"/>
            <a:ext cx="5793740" cy="4594860"/>
          </a:xfrm>
          <a:prstGeom prst="rect">
            <a:avLst/>
          </a:prstGeom>
          <a:blipFill rotWithShape="1">
            <a:blip r:embed="rId2" cstate="email"/>
            <a:stretch>
              <a:fillRect/>
            </a:stretch>
          </a:blip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24"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600"/>
                                  </p:iterate>
                                  <p:childTnLst>
                                    <p:set>
                                      <p:cBhvr>
                                        <p:cTn id="6" dur="1" fill="hold">
                                          <p:stCondLst>
                                            <p:cond delay="0"/>
                                          </p:stCondLst>
                                        </p:cTn>
                                        <p:tgtEl>
                                          <p:spTgt spid="240"/>
                                        </p:tgtEl>
                                        <p:attrNameLst>
                                          <p:attrName>style.visibility</p:attrName>
                                        </p:attrNameLst>
                                      </p:cBhvr>
                                      <p:to>
                                        <p:strVal val="visible"/>
                                      </p:to>
                                    </p:set>
                                    <p:anim calcmode="lin" valueType="num">
                                      <p:cBhvr>
                                        <p:cTn id="7" dur="200" fill="hold"/>
                                        <p:tgtEl>
                                          <p:spTgt spid="240"/>
                                        </p:tgtEl>
                                        <p:attrNameLst>
                                          <p:attrName>ppt_x</p:attrName>
                                        </p:attrNameLst>
                                      </p:cBhvr>
                                      <p:tavLst>
                                        <p:tav tm="0">
                                          <p:val>
                                            <p:strVal val="#ppt_x"/>
                                          </p:val>
                                        </p:tav>
                                        <p:tav tm="50000">
                                          <p:val>
                                            <p:strVal val="#ppt_x+.1"/>
                                          </p:val>
                                        </p:tav>
                                        <p:tav tm="100000">
                                          <p:val>
                                            <p:strVal val="#ppt_x"/>
                                          </p:val>
                                        </p:tav>
                                      </p:tavLst>
                                    </p:anim>
                                    <p:anim calcmode="lin" valueType="num">
                                      <p:cBhvr>
                                        <p:cTn id="8" dur="200" fill="hold"/>
                                        <p:tgtEl>
                                          <p:spTgt spid="240"/>
                                        </p:tgtEl>
                                        <p:attrNameLst>
                                          <p:attrName>ppt_y</p:attrName>
                                        </p:attrNameLst>
                                      </p:cBhvr>
                                      <p:tavLst>
                                        <p:tav tm="0">
                                          <p:val>
                                            <p:strVal val="#ppt_y"/>
                                          </p:val>
                                        </p:tav>
                                        <p:tav tm="100000">
                                          <p:val>
                                            <p:strVal val="#ppt_y"/>
                                          </p:val>
                                        </p:tav>
                                      </p:tavLst>
                                    </p:anim>
                                    <p:anim calcmode="lin" valueType="num">
                                      <p:cBhvr>
                                        <p:cTn id="9" dur="200" fill="hold"/>
                                        <p:tgtEl>
                                          <p:spTgt spid="240"/>
                                        </p:tgtEl>
                                        <p:attrNameLst>
                                          <p:attrName>ppt_h</p:attrName>
                                        </p:attrNameLst>
                                      </p:cBhvr>
                                      <p:tavLst>
                                        <p:tav tm="0">
                                          <p:val>
                                            <p:strVal val="#ppt_h/10"/>
                                          </p:val>
                                        </p:tav>
                                        <p:tav tm="50000">
                                          <p:val>
                                            <p:strVal val="#ppt_h+.01"/>
                                          </p:val>
                                        </p:tav>
                                        <p:tav tm="100000">
                                          <p:val>
                                            <p:strVal val="#ppt_h"/>
                                          </p:val>
                                        </p:tav>
                                      </p:tavLst>
                                    </p:anim>
                                    <p:anim calcmode="lin" valueType="num">
                                      <p:cBhvr>
                                        <p:cTn id="10" dur="200" fill="hold"/>
                                        <p:tgtEl>
                                          <p:spTgt spid="2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 tmFilter="0,0; .5, 1; 1, 1"/>
                                        <p:tgtEl>
                                          <p:spTgt spid="240"/>
                                        </p:tgtEl>
                                      </p:cBhvr>
                                    </p:animEffect>
                                  </p:childTnLst>
                                </p:cTn>
                              </p:par>
                              <p:par>
                                <p:cTn id="12" presetID="52" presetClass="entr" presetSubtype="0" fill="hold" grpId="0" nodeType="withEffect">
                                  <p:stCondLst>
                                    <p:cond delay="250"/>
                                  </p:stCondLst>
                                  <p:childTnLst>
                                    <p:set>
                                      <p:cBhvr>
                                        <p:cTn id="13" dur="1" fill="hold">
                                          <p:stCondLst>
                                            <p:cond delay="0"/>
                                          </p:stCondLst>
                                        </p:cTn>
                                        <p:tgtEl>
                                          <p:spTgt spid="255"/>
                                        </p:tgtEl>
                                        <p:attrNameLst>
                                          <p:attrName>style.visibility</p:attrName>
                                        </p:attrNameLst>
                                      </p:cBhvr>
                                      <p:to>
                                        <p:strVal val="visible"/>
                                      </p:to>
                                    </p:set>
                                    <p:animScale>
                                      <p:cBhvr>
                                        <p:cTn id="14" dur="750" decel="50000" fill="hold">
                                          <p:stCondLst>
                                            <p:cond delay="0"/>
                                          </p:stCondLst>
                                        </p:cTn>
                                        <p:tgtEl>
                                          <p:spTgt spid="2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750" decel="50000" fill="hold">
                                          <p:stCondLst>
                                            <p:cond delay="0"/>
                                          </p:stCondLst>
                                        </p:cTn>
                                        <p:tgtEl>
                                          <p:spTgt spid="255"/>
                                        </p:tgtEl>
                                        <p:attrNameLst>
                                          <p:attrName>ppt_x</p:attrName>
                                          <p:attrName>ppt_y</p:attrName>
                                        </p:attrNameLst>
                                      </p:cBhvr>
                                    </p:animMotion>
                                    <p:animEffect transition="in" filter="fade">
                                      <p:cBhvr>
                                        <p:cTn id="16" dur="750"/>
                                        <p:tgtEl>
                                          <p:spTgt spid="255"/>
                                        </p:tgtEl>
                                      </p:cBhvr>
                                    </p:animEffect>
                                  </p:childTnLst>
                                </p:cTn>
                              </p:par>
                              <p:par>
                                <p:cTn id="17" presetID="52" presetClass="entr" presetSubtype="0" fill="hold" grpId="0" nodeType="withEffect">
                                  <p:stCondLst>
                                    <p:cond delay="500"/>
                                  </p:stCondLst>
                                  <p:childTnLst>
                                    <p:set>
                                      <p:cBhvr>
                                        <p:cTn id="18" dur="1" fill="hold">
                                          <p:stCondLst>
                                            <p:cond delay="0"/>
                                          </p:stCondLst>
                                        </p:cTn>
                                        <p:tgtEl>
                                          <p:spTgt spid="259"/>
                                        </p:tgtEl>
                                        <p:attrNameLst>
                                          <p:attrName>style.visibility</p:attrName>
                                        </p:attrNameLst>
                                      </p:cBhvr>
                                      <p:to>
                                        <p:strVal val="visible"/>
                                      </p:to>
                                    </p:set>
                                    <p:animScale>
                                      <p:cBhvr>
                                        <p:cTn id="19" dur="750" decel="50000" fill="hold">
                                          <p:stCondLst>
                                            <p:cond delay="0"/>
                                          </p:stCondLst>
                                        </p:cTn>
                                        <p:tgtEl>
                                          <p:spTgt spid="2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750" decel="50000" fill="hold">
                                          <p:stCondLst>
                                            <p:cond delay="0"/>
                                          </p:stCondLst>
                                        </p:cTn>
                                        <p:tgtEl>
                                          <p:spTgt spid="259"/>
                                        </p:tgtEl>
                                        <p:attrNameLst>
                                          <p:attrName>ppt_x</p:attrName>
                                          <p:attrName>ppt_y</p:attrName>
                                        </p:attrNameLst>
                                      </p:cBhvr>
                                    </p:animMotion>
                                    <p:animEffect transition="in" filter="fade">
                                      <p:cBhvr>
                                        <p:cTn id="21" dur="750"/>
                                        <p:tgtEl>
                                          <p:spTgt spid="259"/>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244"/>
                                        </p:tgtEl>
                                        <p:attrNameLst>
                                          <p:attrName>style.visibility</p:attrName>
                                        </p:attrNameLst>
                                      </p:cBhvr>
                                      <p:to>
                                        <p:strVal val="visible"/>
                                      </p:to>
                                    </p:set>
                                    <p:animEffect transition="in" filter="fade">
                                      <p:cBhvr>
                                        <p:cTn id="24" dur="750"/>
                                        <p:tgtEl>
                                          <p:spTgt spid="244"/>
                                        </p:tgtEl>
                                      </p:cBhvr>
                                    </p:animEffect>
                                    <p:anim calcmode="lin" valueType="num">
                                      <p:cBhvr>
                                        <p:cTn id="25" dur="750" fill="hold"/>
                                        <p:tgtEl>
                                          <p:spTgt spid="244"/>
                                        </p:tgtEl>
                                        <p:attrNameLst>
                                          <p:attrName>ppt_x</p:attrName>
                                        </p:attrNameLst>
                                      </p:cBhvr>
                                      <p:tavLst>
                                        <p:tav tm="0">
                                          <p:val>
                                            <p:strVal val="#ppt_x"/>
                                          </p:val>
                                        </p:tav>
                                        <p:tav tm="100000">
                                          <p:val>
                                            <p:strVal val="#ppt_x"/>
                                          </p:val>
                                        </p:tav>
                                      </p:tavLst>
                                    </p:anim>
                                    <p:anim calcmode="lin" valueType="num">
                                      <p:cBhvr>
                                        <p:cTn id="26" dur="750" fill="hold"/>
                                        <p:tgtEl>
                                          <p:spTgt spid="24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6"/>
                                        </p:tgtEl>
                                        <p:attrNameLst>
                                          <p:attrName>style.visibility</p:attrName>
                                        </p:attrNameLst>
                                      </p:cBhvr>
                                      <p:to>
                                        <p:strVal val="visible"/>
                                      </p:to>
                                    </p:set>
                                    <p:animEffect transition="in" filter="fade">
                                      <p:cBhvr>
                                        <p:cTn id="29" dur="750"/>
                                        <p:tgtEl>
                                          <p:spTgt spid="246"/>
                                        </p:tgtEl>
                                      </p:cBhvr>
                                    </p:animEffect>
                                    <p:anim calcmode="lin" valueType="num">
                                      <p:cBhvr>
                                        <p:cTn id="30" dur="750" fill="hold"/>
                                        <p:tgtEl>
                                          <p:spTgt spid="246"/>
                                        </p:tgtEl>
                                        <p:attrNameLst>
                                          <p:attrName>ppt_x</p:attrName>
                                        </p:attrNameLst>
                                      </p:cBhvr>
                                      <p:tavLst>
                                        <p:tav tm="0">
                                          <p:val>
                                            <p:strVal val="#ppt_x"/>
                                          </p:val>
                                        </p:tav>
                                        <p:tav tm="100000">
                                          <p:val>
                                            <p:strVal val="#ppt_x"/>
                                          </p:val>
                                        </p:tav>
                                      </p:tavLst>
                                    </p:anim>
                                    <p:anim calcmode="lin" valueType="num">
                                      <p:cBhvr>
                                        <p:cTn id="31" dur="750" fill="hold"/>
                                        <p:tgtEl>
                                          <p:spTgt spid="2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4" grpId="0" animBg="1"/>
      <p:bldP spid="246" grpId="0" animBg="1"/>
      <p:bldP spid="255" grpId="0" bldLvl="0" animBg="1"/>
      <p:bldP spid="25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9"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界面设计与展示</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1"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2"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D</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2"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第四章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300" fill="hold"/>
                                        <p:tgtEl>
                                          <p:spTgt spid="10"/>
                                        </p:tgtEl>
                                        <p:attrNameLst>
                                          <p:attrName>ppt_w</p:attrName>
                                        </p:attrNameLst>
                                      </p:cBhvr>
                                      <p:tavLst>
                                        <p:tav tm="0">
                                          <p:val>
                                            <p:fltVal val="0"/>
                                          </p:val>
                                        </p:tav>
                                        <p:tav tm="100000">
                                          <p:val>
                                            <p:strVal val="#ppt_w"/>
                                          </p:val>
                                        </p:tav>
                                      </p:tavLst>
                                    </p:anim>
                                    <p:anim calcmode="lin" valueType="num">
                                      <p:cBhvr>
                                        <p:cTn id="11" dur="300" fill="hold"/>
                                        <p:tgtEl>
                                          <p:spTgt spid="10"/>
                                        </p:tgtEl>
                                        <p:attrNameLst>
                                          <p:attrName>ppt_h</p:attrName>
                                        </p:attrNameLst>
                                      </p:cBhvr>
                                      <p:tavLst>
                                        <p:tav tm="0">
                                          <p:val>
                                            <p:fltVal val="0"/>
                                          </p:val>
                                        </p:tav>
                                        <p:tav tm="100000">
                                          <p:val>
                                            <p:strVal val="#ppt_h"/>
                                          </p:val>
                                        </p:tav>
                                      </p:tavLst>
                                    </p:anim>
                                    <p:anim calcmode="lin" valueType="num">
                                      <p:cBhvr>
                                        <p:cTn id="12" dur="300" fill="hold"/>
                                        <p:tgtEl>
                                          <p:spTgt spid="10"/>
                                        </p:tgtEl>
                                        <p:attrNameLst>
                                          <p:attrName>style.rotation</p:attrName>
                                        </p:attrNameLst>
                                      </p:cBhvr>
                                      <p:tavLst>
                                        <p:tav tm="0">
                                          <p:val>
                                            <p:fltVal val="90"/>
                                          </p:val>
                                        </p:tav>
                                        <p:tav tm="100000">
                                          <p:val>
                                            <p:fltVal val="0"/>
                                          </p:val>
                                        </p:tav>
                                      </p:tavLst>
                                    </p:anim>
                                    <p:animEffect transition="in" filter="fade">
                                      <p:cBhvr>
                                        <p:cTn id="13" dur="300"/>
                                        <p:tgtEl>
                                          <p:spTgt spid="10"/>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style.rotation</p:attrName>
                                        </p:attrNameLst>
                                      </p:cBhvr>
                                      <p:tavLst>
                                        <p:tav tm="0">
                                          <p:val>
                                            <p:fltVal val="90"/>
                                          </p:val>
                                        </p:tav>
                                        <p:tav tm="100000">
                                          <p:val>
                                            <p:fltVal val="0"/>
                                          </p:val>
                                        </p:tav>
                                      </p:tavLst>
                                    </p:anim>
                                    <p:animEffect transition="in" filter="fade">
                                      <p:cBhvr>
                                        <p:cTn id="19" dur="3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6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37" presetClass="path" presetSubtype="0" accel="50000" decel="50000" fill="hold" grpId="1" nodeType="withEffect">
                                  <p:stCondLst>
                                    <p:cond delay="0"/>
                                  </p:stCondLst>
                                  <p:childTnLst>
                                    <p:animMotion origin="layout" path="M -2.52473E-6 2.96296E-6 L -0.00312 0.04328 L -0.01613 0.09305 C -0.0242 0.10926 -0.03774 0.13009 -0.04997 0.14097 C -0.06194 0.15208 -0.07379 0.16018 -0.08771 0.15949 C -0.10749 0.15949 -0.12168 0.14815 -0.13365 0.13773 C -0.14562 0.12731 -0.15304 0.11203 -0.15981 0.09676 L -0.17465 0.04629 L -0.17959 2.96296E-6 " pathEditMode="relative" rAng="0" ptsTypes="FAfafaFAF">
                                      <p:cBhvr>
                                        <p:cTn id="28" dur="1000" spd="-99900" fill="hold"/>
                                        <p:tgtEl>
                                          <p:spTgt spid="8"/>
                                        </p:tgtEl>
                                        <p:attrNameLst>
                                          <p:attrName>ppt_x</p:attrName>
                                          <p:attrName>ppt_y</p:attrName>
                                        </p:attrNameLst>
                                      </p:cBhvr>
                                      <p:rCtr x="-8980" y="8009"/>
                                    </p:animMotion>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bldLvl="0" animBg="1" autoUpdateAnimBg="0"/>
      <p:bldP spid="7" grpId="0" bldLvl="0" animBg="1"/>
      <p:bldP spid="8" grpId="0" bldLvl="0" animBg="1" autoUpdateAnimBg="0"/>
      <p:bldP spid="8" grpId="1" bldLvl="0" animBg="1" autoUpdateAnimBg="0"/>
      <p:bldP spid="9" grpId="0" bldLvl="0" animBg="1" autoUpdateAnimBg="0"/>
      <p:bldP spid="10" grpId="0" autoUpdateAnimBg="0"/>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绿色通道--紧急救治管理.png绿色通道--紧急救治管理"/>
          <p:cNvPicPr>
            <a:picLocks noChangeAspect="1"/>
          </p:cNvPicPr>
          <p:nvPr/>
        </p:nvPicPr>
        <p:blipFill>
          <a:blip r:embed="rId1"/>
          <a:srcRect/>
          <a:stretch>
            <a:fillRect/>
          </a:stretch>
        </p:blipFill>
        <p:spPr>
          <a:xfrm>
            <a:off x="628332" y="1403350"/>
            <a:ext cx="16218535" cy="6926579"/>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绿色通道药物管理</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病历信息.png病历信息"/>
          <p:cNvPicPr>
            <a:picLocks noChangeAspect="1"/>
          </p:cNvPicPr>
          <p:nvPr/>
        </p:nvPicPr>
        <p:blipFill>
          <a:blip r:embed="rId1"/>
          <a:srcRect/>
          <a:stretch>
            <a:fillRect/>
          </a:stretch>
        </p:blipFill>
        <p:spPr>
          <a:xfrm>
            <a:off x="1439545" y="2123440"/>
            <a:ext cx="14472285" cy="6614795"/>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绿色通道病历信息</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患者信息.png患者信息"/>
          <p:cNvPicPr>
            <a:picLocks noChangeAspect="1"/>
          </p:cNvPicPr>
          <p:nvPr/>
        </p:nvPicPr>
        <p:blipFill>
          <a:blip r:embed="rId1"/>
          <a:srcRect/>
          <a:stretch>
            <a:fillRect/>
          </a:stretch>
        </p:blipFill>
        <p:spPr>
          <a:xfrm>
            <a:off x="1583055" y="1691640"/>
            <a:ext cx="14048739" cy="7602854"/>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绿色通道患者信息</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391" name="椭圆 390"/>
          <p:cNvSpPr/>
          <p:nvPr/>
        </p:nvSpPr>
        <p:spPr bwMode="auto">
          <a:xfrm>
            <a:off x="471330" y="140858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2" name="椭圆 391"/>
          <p:cNvSpPr/>
          <p:nvPr/>
        </p:nvSpPr>
        <p:spPr bwMode="auto">
          <a:xfrm>
            <a:off x="3262633"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3" name="椭圆 392"/>
          <p:cNvSpPr/>
          <p:nvPr/>
        </p:nvSpPr>
        <p:spPr bwMode="auto">
          <a:xfrm>
            <a:off x="684126" y="-38234"/>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4" name="椭圆 393"/>
          <p:cNvSpPr/>
          <p:nvPr/>
        </p:nvSpPr>
        <p:spPr bwMode="auto">
          <a:xfrm>
            <a:off x="15026340" y="174563"/>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5" name="椭圆 394"/>
          <p:cNvSpPr/>
          <p:nvPr/>
        </p:nvSpPr>
        <p:spPr bwMode="auto">
          <a:xfrm>
            <a:off x="17290905" y="1175491"/>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6" name="椭圆 395"/>
          <p:cNvSpPr/>
          <p:nvPr/>
        </p:nvSpPr>
        <p:spPr bwMode="auto">
          <a:xfrm>
            <a:off x="17793628" y="3085837"/>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7" name="椭圆 396"/>
          <p:cNvSpPr/>
          <p:nvPr/>
        </p:nvSpPr>
        <p:spPr bwMode="auto">
          <a:xfrm>
            <a:off x="3966444" y="363945"/>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98" name="椭圆 397"/>
          <p:cNvSpPr/>
          <p:nvPr/>
        </p:nvSpPr>
        <p:spPr bwMode="auto">
          <a:xfrm>
            <a:off x="-309018" y="6705439"/>
            <a:ext cx="93352" cy="93352"/>
          </a:xfrm>
          <a:prstGeom prst="ellipse">
            <a:avLst/>
          </a:prstGeom>
          <a:solidFill>
            <a:srgbClr val="33ABD5"/>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nvGrpSpPr>
          <p:cNvPr id="197" name="实点"/>
          <p:cNvGrpSpPr/>
          <p:nvPr/>
        </p:nvGrpSpPr>
        <p:grpSpPr>
          <a:xfrm>
            <a:off x="1127444" y="-5286020"/>
            <a:ext cx="15172160" cy="14051822"/>
            <a:chOff x="-1112838" y="-6292080"/>
            <a:chExt cx="14425613" cy="13360401"/>
          </a:xfrm>
          <a:solidFill>
            <a:schemeClr val="accent4">
              <a:lumMod val="20000"/>
              <a:lumOff val="80000"/>
            </a:schemeClr>
          </a:solidFill>
        </p:grpSpPr>
        <p:sp>
          <p:nvSpPr>
            <p:cNvPr id="198"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5"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6"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7"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8"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9"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0"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1"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2"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3"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4"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5"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6"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7"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8"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9"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0"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1"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2"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3"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4"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5"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6"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7"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8"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9"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0"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1"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2"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3"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4"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5"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6"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7"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8"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9"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0"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1"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2"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3"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4"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5"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6"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7"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8"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9"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0"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1"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2"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3"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4"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5"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6"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7"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8"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9"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0"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1"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2"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3"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4"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5"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6"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7"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8"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9"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0"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1"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2"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3"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4"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5"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6"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7"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8"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9"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0"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1"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2"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3"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4"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5"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6"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7"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8"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9"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0"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1"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2"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3"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4"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5"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6"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7"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8"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9"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0"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1"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2"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3"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4"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5"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6"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7"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8"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9"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0"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1"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2"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3"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4"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5"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6"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7"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8"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9"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0"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1"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2"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3"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4"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5"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6"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7"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8"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9"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0"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1"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2"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3"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4"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5"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6"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7"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8"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9"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0"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1"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2"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3"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4"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5"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6"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7"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8"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9"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0"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1"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2"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3"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4"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5"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6"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7"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8"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9"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0"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1"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2"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3"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4"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5"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366" name="虚点"/>
          <p:cNvPicPr>
            <a:picLocks noChangeAspect="1"/>
          </p:cNvPicPr>
          <p:nvPr/>
        </p:nvPicPr>
        <p:blipFill>
          <a:blip r:embed="rId1"/>
          <a:stretch>
            <a:fillRect/>
          </a:stretch>
        </p:blipFill>
        <p:spPr>
          <a:xfrm>
            <a:off x="1250931" y="-5517813"/>
            <a:ext cx="15310875" cy="14979574"/>
          </a:xfrm>
          <a:prstGeom prst="rect">
            <a:avLst/>
          </a:prstGeom>
        </p:spPr>
      </p:pic>
      <p:sp>
        <p:nvSpPr>
          <p:cNvPr id="370" name="椭圆 369"/>
          <p:cNvSpPr/>
          <p:nvPr/>
        </p:nvSpPr>
        <p:spPr bwMode="auto">
          <a:xfrm>
            <a:off x="3291812" y="-2954027"/>
            <a:ext cx="10475456" cy="10475456"/>
          </a:xfrm>
          <a:prstGeom prst="ellipse">
            <a:avLst/>
          </a:prstGeom>
          <a:solidFill>
            <a:srgbClr val="062A52"/>
          </a:solidFill>
          <a:ln w="6350" cap="flat" cmpd="sng" algn="ctr">
            <a:no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pic>
        <p:nvPicPr>
          <p:cNvPr id="371" name="地球"/>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184" y="-2741209"/>
            <a:ext cx="8090560" cy="9782656"/>
          </a:xfrm>
          <a:prstGeom prst="rect">
            <a:avLst/>
          </a:prstGeom>
        </p:spPr>
      </p:pic>
      <p:grpSp>
        <p:nvGrpSpPr>
          <p:cNvPr id="373" name="组合 372"/>
          <p:cNvGrpSpPr/>
          <p:nvPr/>
        </p:nvGrpSpPr>
        <p:grpSpPr>
          <a:xfrm>
            <a:off x="1227988" y="-5494559"/>
            <a:ext cx="14557059" cy="14557059"/>
            <a:chOff x="804839" y="2704271"/>
            <a:chExt cx="10425480" cy="10425480"/>
          </a:xfrm>
        </p:grpSpPr>
        <p:sp>
          <p:nvSpPr>
            <p:cNvPr id="374" name="虚线圆外"/>
            <p:cNvSpPr/>
            <p:nvPr/>
          </p:nvSpPr>
          <p:spPr bwMode="auto">
            <a:xfrm>
              <a:off x="804839" y="2704271"/>
              <a:ext cx="10425480" cy="10425480"/>
            </a:xfrm>
            <a:prstGeom prst="ellipse">
              <a:avLst/>
            </a:prstGeom>
            <a:noFill/>
            <a:ln w="6350" cap="flat" cmpd="sng" algn="ctr">
              <a:solidFill>
                <a:schemeClr val="accent5">
                  <a:lumMod val="20000"/>
                  <a:lumOff val="80000"/>
                  <a:alpha val="49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5" name="椭圆 374"/>
            <p:cNvSpPr/>
            <p:nvPr/>
          </p:nvSpPr>
          <p:spPr bwMode="auto">
            <a:xfrm>
              <a:off x="1811243" y="4675824"/>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6" name="椭圆 375"/>
            <p:cNvSpPr/>
            <p:nvPr/>
          </p:nvSpPr>
          <p:spPr bwMode="auto">
            <a:xfrm>
              <a:off x="8459312" y="3267655"/>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7" name="椭圆 376"/>
            <p:cNvSpPr/>
            <p:nvPr/>
          </p:nvSpPr>
          <p:spPr bwMode="auto">
            <a:xfrm>
              <a:off x="10554214" y="5361682"/>
              <a:ext cx="151864" cy="151864"/>
            </a:xfrm>
            <a:prstGeom prst="ellipse">
              <a:avLst/>
            </a:prstGeom>
            <a:solidFill>
              <a:schemeClr val="accent5">
                <a:lumMod val="20000"/>
                <a:lumOff val="80000"/>
                <a:alpha val="6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8" name="椭圆 377"/>
            <p:cNvSpPr/>
            <p:nvPr/>
          </p:nvSpPr>
          <p:spPr bwMode="auto">
            <a:xfrm>
              <a:off x="10059096" y="11055557"/>
              <a:ext cx="151864" cy="151864"/>
            </a:xfrm>
            <a:prstGeom prst="ellipse">
              <a:avLst/>
            </a:prstGeom>
            <a:solidFill>
              <a:schemeClr val="accent5">
                <a:lumMod val="20000"/>
                <a:lumOff val="80000"/>
                <a:alpha val="57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79" name="椭圆 378"/>
            <p:cNvSpPr/>
            <p:nvPr/>
          </p:nvSpPr>
          <p:spPr bwMode="auto">
            <a:xfrm>
              <a:off x="2078270" y="11376025"/>
              <a:ext cx="151864" cy="151864"/>
            </a:xfrm>
            <a:prstGeom prst="ellipse">
              <a:avLst/>
            </a:prstGeom>
            <a:solidFill>
              <a:schemeClr val="accent5">
                <a:lumMod val="20000"/>
                <a:lumOff val="80000"/>
                <a:alpha val="76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grpSp>
      <p:grpSp>
        <p:nvGrpSpPr>
          <p:cNvPr id="380" name="组合 379"/>
          <p:cNvGrpSpPr/>
          <p:nvPr/>
        </p:nvGrpSpPr>
        <p:grpSpPr>
          <a:xfrm rot="2884929">
            <a:off x="1805057" y="-4917490"/>
            <a:ext cx="13402922" cy="13402922"/>
            <a:chOff x="804839" y="2704271"/>
            <a:chExt cx="10425480" cy="10425480"/>
          </a:xfrm>
        </p:grpSpPr>
        <p:sp>
          <p:nvSpPr>
            <p:cNvPr id="381" name="虚线圆外"/>
            <p:cNvSpPr/>
            <p:nvPr/>
          </p:nvSpPr>
          <p:spPr bwMode="auto">
            <a:xfrm>
              <a:off x="804839" y="2704271"/>
              <a:ext cx="10425480" cy="10425480"/>
            </a:xfrm>
            <a:prstGeom prst="ellipse">
              <a:avLst/>
            </a:prstGeom>
            <a:noFill/>
            <a:ln w="6350" cap="flat" cmpd="sng" algn="ctr">
              <a:solidFill>
                <a:schemeClr val="accent5">
                  <a:lumMod val="20000"/>
                  <a:lumOff val="80000"/>
                  <a:alpha val="53000"/>
                </a:schemeClr>
              </a:solidFill>
              <a:prstDash val="dash"/>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2" name="椭圆 381"/>
            <p:cNvSpPr/>
            <p:nvPr/>
          </p:nvSpPr>
          <p:spPr bwMode="auto">
            <a:xfrm>
              <a:off x="1811243" y="4675824"/>
              <a:ext cx="151864" cy="151864"/>
            </a:xfrm>
            <a:prstGeom prst="ellipse">
              <a:avLst/>
            </a:prstGeom>
            <a:solidFill>
              <a:schemeClr val="accent5">
                <a:lumMod val="20000"/>
                <a:lumOff val="80000"/>
                <a:alpha val="7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3" name="椭圆 382"/>
            <p:cNvSpPr/>
            <p:nvPr/>
          </p:nvSpPr>
          <p:spPr bwMode="auto">
            <a:xfrm>
              <a:off x="8459312" y="3267655"/>
              <a:ext cx="151864" cy="151864"/>
            </a:xfrm>
            <a:prstGeom prst="ellipse">
              <a:avLst/>
            </a:prstGeom>
            <a:solidFill>
              <a:schemeClr val="accent5">
                <a:lumMod val="20000"/>
                <a:lumOff val="80000"/>
                <a:alpha val="73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4" name="椭圆 383"/>
            <p:cNvSpPr/>
            <p:nvPr/>
          </p:nvSpPr>
          <p:spPr bwMode="auto">
            <a:xfrm>
              <a:off x="10554214" y="5361682"/>
              <a:ext cx="151864" cy="151864"/>
            </a:xfrm>
            <a:prstGeom prst="ellipse">
              <a:avLst/>
            </a:prstGeom>
            <a:solidFill>
              <a:schemeClr val="accent5">
                <a:lumMod val="20000"/>
                <a:lumOff val="80000"/>
                <a:alpha val="62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5" name="椭圆 384"/>
            <p:cNvSpPr/>
            <p:nvPr/>
          </p:nvSpPr>
          <p:spPr bwMode="auto">
            <a:xfrm>
              <a:off x="10059096" y="11055557"/>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a:p>
          </p:txBody>
        </p:sp>
        <p:sp>
          <p:nvSpPr>
            <p:cNvPr id="386" name="椭圆 385"/>
            <p:cNvSpPr/>
            <p:nvPr/>
          </p:nvSpPr>
          <p:spPr bwMode="auto">
            <a:xfrm>
              <a:off x="2078270" y="11376025"/>
              <a:ext cx="151864" cy="151864"/>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7677" tIns="63839" rIns="127677" bIns="63839" numCol="1" rtlCol="0" anchor="t" anchorCtr="0" compatLnSpc="1"/>
            <a:lstStyle/>
            <a:p>
              <a:endParaRPr lang="zh-CN" altLang="en-US" dirty="0"/>
            </a:p>
          </p:txBody>
        </p:sp>
      </p:grpSp>
      <p:sp>
        <p:nvSpPr>
          <p:cNvPr id="399" name="Rectangle 3"/>
          <p:cNvSpPr txBox="1">
            <a:spLocks noChangeArrowheads="1"/>
          </p:cNvSpPr>
          <p:nvPr/>
        </p:nvSpPr>
        <p:spPr bwMode="auto">
          <a:xfrm>
            <a:off x="6941781" y="482161"/>
            <a:ext cx="3220169" cy="1398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9775" b="1" dirty="0">
                <a:solidFill>
                  <a:schemeClr val="bg2"/>
                </a:solidFill>
                <a:latin typeface="+mj-ea"/>
              </a:rPr>
              <a:t>目 录</a:t>
            </a:r>
            <a:endParaRPr lang="zh-CN" altLang="zh-CN" sz="9775" b="1" dirty="0">
              <a:solidFill>
                <a:schemeClr val="bg2"/>
              </a:solidFill>
              <a:latin typeface="+mj-ea"/>
            </a:endParaRPr>
          </a:p>
        </p:txBody>
      </p:sp>
      <p:grpSp>
        <p:nvGrpSpPr>
          <p:cNvPr id="403" name="Group 8"/>
          <p:cNvGrpSpPr/>
          <p:nvPr/>
        </p:nvGrpSpPr>
        <p:grpSpPr bwMode="auto">
          <a:xfrm flipH="1">
            <a:off x="4948306" y="2595519"/>
            <a:ext cx="758059" cy="758059"/>
            <a:chOff x="-1" y="0"/>
            <a:chExt cx="762300" cy="762299"/>
          </a:xfrm>
        </p:grpSpPr>
        <p:sp>
          <p:nvSpPr>
            <p:cNvPr id="404" name="AutoShape 9"/>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EA53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05" name="AutoShape 10"/>
            <p:cNvSpPr/>
            <p:nvPr/>
          </p:nvSpPr>
          <p:spPr bwMode="auto">
            <a:xfrm>
              <a:off x="225618" y="223698"/>
              <a:ext cx="311063" cy="311063"/>
            </a:xfrm>
            <a:custGeom>
              <a:avLst/>
              <a:gdLst>
                <a:gd name="T0" fmla="*/ 155532 w 21376"/>
                <a:gd name="T1" fmla="*/ 155532 h 21600"/>
                <a:gd name="T2" fmla="*/ 155532 w 21376"/>
                <a:gd name="T3" fmla="*/ 155532 h 21600"/>
                <a:gd name="T4" fmla="*/ 155532 w 21376"/>
                <a:gd name="T5" fmla="*/ 155532 h 21600"/>
                <a:gd name="T6" fmla="*/ 155532 w 21376"/>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5"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06" name="Group 11"/>
          <p:cNvGrpSpPr/>
          <p:nvPr/>
        </p:nvGrpSpPr>
        <p:grpSpPr bwMode="auto">
          <a:xfrm flipH="1">
            <a:off x="7075512" y="2647589"/>
            <a:ext cx="758059" cy="758059"/>
            <a:chOff x="-1" y="0"/>
            <a:chExt cx="762300" cy="762299"/>
          </a:xfrm>
        </p:grpSpPr>
        <p:sp>
          <p:nvSpPr>
            <p:cNvPr id="407" name="AutoShape 12"/>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95BA5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08" name="AutoShape 13"/>
            <p:cNvSpPr/>
            <p:nvPr/>
          </p:nvSpPr>
          <p:spPr bwMode="auto">
            <a:xfrm>
              <a:off x="225618" y="223698"/>
              <a:ext cx="311063" cy="311063"/>
            </a:xfrm>
            <a:custGeom>
              <a:avLst/>
              <a:gdLst>
                <a:gd name="T0" fmla="*/ 155532 w 21600"/>
                <a:gd name="T1" fmla="*/ 155532 h 21600"/>
                <a:gd name="T2" fmla="*/ 155532 w 21600"/>
                <a:gd name="T3" fmla="*/ 155532 h 21600"/>
                <a:gd name="T4" fmla="*/ 155532 w 21600"/>
                <a:gd name="T5" fmla="*/ 155532 h 21600"/>
                <a:gd name="T6" fmla="*/ 155532 w 21600"/>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600"/>
                    <a:pt x="14380" y="21600"/>
                  </a:cubicBezTo>
                  <a:cubicBezTo>
                    <a:pt x="13730" y="21600"/>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09" name="Group 14"/>
          <p:cNvGrpSpPr/>
          <p:nvPr/>
        </p:nvGrpSpPr>
        <p:grpSpPr bwMode="auto">
          <a:xfrm flipH="1">
            <a:off x="9528470" y="2635524"/>
            <a:ext cx="759638" cy="758059"/>
            <a:chOff x="-1" y="0"/>
            <a:chExt cx="762300" cy="762299"/>
          </a:xfrm>
        </p:grpSpPr>
        <p:sp>
          <p:nvSpPr>
            <p:cNvPr id="410" name="AutoShape 15"/>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4CB49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11" name="AutoShape 16"/>
            <p:cNvSpPr/>
            <p:nvPr/>
          </p:nvSpPr>
          <p:spPr bwMode="auto">
            <a:xfrm>
              <a:off x="231821" y="209088"/>
              <a:ext cx="311064" cy="311063"/>
            </a:xfrm>
            <a:custGeom>
              <a:avLst/>
              <a:gdLst>
                <a:gd name="T0" fmla="*/ 155532 w 21600"/>
                <a:gd name="T1" fmla="*/ 155532 h 21600"/>
                <a:gd name="T2" fmla="*/ 155532 w 21600"/>
                <a:gd name="T3" fmla="*/ 155532 h 21600"/>
                <a:gd name="T4" fmla="*/ 155532 w 21600"/>
                <a:gd name="T5" fmla="*/ 155532 h 21600"/>
                <a:gd name="T6" fmla="*/ 155532 w 21600"/>
                <a:gd name="T7" fmla="*/ 15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600"/>
                    <a:pt x="17089" y="21600"/>
                  </a:cubicBezTo>
                  <a:lnTo>
                    <a:pt x="4496" y="21600"/>
                  </a:lnTo>
                  <a:cubicBezTo>
                    <a:pt x="4328" y="21600"/>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grpSp>
        <p:nvGrpSpPr>
          <p:cNvPr id="412" name="Group 17"/>
          <p:cNvGrpSpPr/>
          <p:nvPr/>
        </p:nvGrpSpPr>
        <p:grpSpPr bwMode="auto">
          <a:xfrm flipH="1">
            <a:off x="11730917" y="2593614"/>
            <a:ext cx="758059" cy="758059"/>
            <a:chOff x="-1" y="0"/>
            <a:chExt cx="762300" cy="762299"/>
          </a:xfrm>
        </p:grpSpPr>
        <p:sp>
          <p:nvSpPr>
            <p:cNvPr id="413" name="AutoShape 18"/>
            <p:cNvSpPr/>
            <p:nvPr/>
          </p:nvSpPr>
          <p:spPr bwMode="auto">
            <a:xfrm>
              <a:off x="0" y="0"/>
              <a:ext cx="762299" cy="762299"/>
            </a:xfrm>
            <a:custGeom>
              <a:avLst/>
              <a:gdLst>
                <a:gd name="T0" fmla="*/ 381130 w 19679"/>
                <a:gd name="T1" fmla="*/ 418356 h 19679"/>
                <a:gd name="T2" fmla="*/ 381130 w 19679"/>
                <a:gd name="T3" fmla="*/ 418356 h 19679"/>
                <a:gd name="T4" fmla="*/ 381130 w 19679"/>
                <a:gd name="T5" fmla="*/ 418356 h 19679"/>
                <a:gd name="T6" fmla="*/ 381130 w 19679"/>
                <a:gd name="T7" fmla="*/ 4183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89EB5"/>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sp>
          <p:nvSpPr>
            <p:cNvPr id="414" name="AutoShape 19"/>
            <p:cNvSpPr/>
            <p:nvPr/>
          </p:nvSpPr>
          <p:spPr bwMode="auto">
            <a:xfrm>
              <a:off x="230975" y="248362"/>
              <a:ext cx="300348" cy="242471"/>
            </a:xfrm>
            <a:custGeom>
              <a:avLst/>
              <a:gdLst>
                <a:gd name="T0" fmla="*/ 150174 w 21600"/>
                <a:gd name="T1" fmla="*/ 121236 h 21600"/>
                <a:gd name="T2" fmla="*/ 150174 w 21600"/>
                <a:gd name="T3" fmla="*/ 121236 h 21600"/>
                <a:gd name="T4" fmla="*/ 150174 w 21600"/>
                <a:gd name="T5" fmla="*/ 121236 h 21600"/>
                <a:gd name="T6" fmla="*/ 150174 w 21600"/>
                <a:gd name="T7" fmla="*/ 1212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600"/>
                    <a:pt x="20263" y="21600"/>
                  </a:cubicBezTo>
                  <a:lnTo>
                    <a:pt x="1348" y="21600"/>
                  </a:lnTo>
                  <a:cubicBezTo>
                    <a:pt x="981" y="21600"/>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3199" tIns="53199" rIns="53199" bIns="53199" anchor="ctr"/>
            <a:lstStyle/>
            <a:p>
              <a:endParaRPr lang="zh-CN" altLang="en-US"/>
            </a:p>
          </p:txBody>
        </p:sp>
      </p:grpSp>
      <p:sp>
        <p:nvSpPr>
          <p:cNvPr id="418" name="AutoShape 26"/>
          <p:cNvSpPr/>
          <p:nvPr/>
        </p:nvSpPr>
        <p:spPr bwMode="auto">
          <a:xfrm>
            <a:off x="5564200" y="1747241"/>
            <a:ext cx="5919327" cy="730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3199" tIns="53199" rIns="53199" bIns="53199" anchor="ctr"/>
          <a:lstStyle/>
          <a:p>
            <a:pPr algn="ctr"/>
            <a:r>
              <a:rPr lang="es-ES" altLang="zh-CN" sz="3350" dirty="0">
                <a:solidFill>
                  <a:srgbClr val="006BBC"/>
                </a:solidFill>
              </a:rPr>
              <a:t>Project Content</a:t>
            </a:r>
            <a:endParaRPr lang="es-ES" altLang="zh-CN" sz="1535" dirty="0">
              <a:solidFill>
                <a:srgbClr val="006BBC"/>
              </a:solidFill>
            </a:endParaRPr>
          </a:p>
        </p:txBody>
      </p:sp>
      <p:sp>
        <p:nvSpPr>
          <p:cNvPr id="419" name="AutoShape 27"/>
          <p:cNvSpPr/>
          <p:nvPr/>
        </p:nvSpPr>
        <p:spPr bwMode="auto">
          <a:xfrm>
            <a:off x="3348293" y="8786267"/>
            <a:ext cx="10863656" cy="425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904240">
              <a:lnSpc>
                <a:spcPct val="120000"/>
              </a:lnSpc>
              <a:spcBef>
                <a:spcPts val="2375"/>
              </a:spcBef>
            </a:pPr>
            <a:endParaRPr lang="es-ES" altLang="zh-CN" dirty="0"/>
          </a:p>
        </p:txBody>
      </p:sp>
      <p:sp>
        <p:nvSpPr>
          <p:cNvPr id="421" name="文本框 420"/>
          <p:cNvSpPr txBox="1"/>
          <p:nvPr/>
        </p:nvSpPr>
        <p:spPr>
          <a:xfrm>
            <a:off x="11738370"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第一章</a:t>
            </a:r>
            <a:r>
              <a:rPr lang="en-US" altLang="zh-CN" sz="3910" dirty="0">
                <a:solidFill>
                  <a:srgbClr val="F8F8F8"/>
                </a:solidFill>
                <a:latin typeface="微软雅黑" panose="020B0503020204020204" pitchFamily="34" charset="-122"/>
                <a:ea typeface="微软雅黑" panose="020B0503020204020204" pitchFamily="34" charset="-122"/>
              </a:rPr>
              <a:t> 需求分析</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2" name="文本框 421"/>
          <p:cNvSpPr txBox="1"/>
          <p:nvPr/>
        </p:nvSpPr>
        <p:spPr>
          <a:xfrm>
            <a:off x="9515871"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第二章</a:t>
            </a:r>
            <a:r>
              <a:rPr lang="en-US" altLang="zh-CN" sz="3910" dirty="0">
                <a:solidFill>
                  <a:srgbClr val="F8F8F8"/>
                </a:solidFill>
                <a:latin typeface="微软雅黑" panose="020B0503020204020204" pitchFamily="34" charset="-122"/>
                <a:ea typeface="微软雅黑" panose="020B0503020204020204" pitchFamily="34" charset="-122"/>
              </a:rPr>
              <a:t> </a:t>
            </a:r>
            <a:r>
              <a:rPr lang="zh-CN" altLang="en-US" sz="3910" dirty="0">
                <a:solidFill>
                  <a:srgbClr val="F8F8F8"/>
                </a:solidFill>
                <a:latin typeface="微软雅黑" panose="020B0503020204020204" pitchFamily="34" charset="-122"/>
                <a:ea typeface="微软雅黑" panose="020B0503020204020204" pitchFamily="34" charset="-122"/>
                <a:sym typeface="+mn-lt"/>
              </a:rPr>
              <a:t>设计思路</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4" name="文本框 423"/>
          <p:cNvSpPr txBox="1"/>
          <p:nvPr/>
        </p:nvSpPr>
        <p:spPr>
          <a:xfrm>
            <a:off x="7126367" y="3699079"/>
            <a:ext cx="784225" cy="371411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第三章</a:t>
            </a:r>
            <a:r>
              <a:rPr lang="en-US" altLang="zh-CN" sz="3910" dirty="0">
                <a:solidFill>
                  <a:srgbClr val="F8F8F8"/>
                </a:solidFill>
                <a:latin typeface="微软雅黑" panose="020B0503020204020204" pitchFamily="34" charset="-122"/>
                <a:ea typeface="微软雅黑" panose="020B0503020204020204" pitchFamily="34" charset="-122"/>
              </a:rPr>
              <a:t> 详细设计</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
        <p:nvSpPr>
          <p:cNvPr id="425" name="文本框 424"/>
          <p:cNvSpPr txBox="1"/>
          <p:nvPr/>
        </p:nvSpPr>
        <p:spPr>
          <a:xfrm>
            <a:off x="4921647" y="3635579"/>
            <a:ext cx="784225" cy="5203825"/>
          </a:xfrm>
          <a:prstGeom prst="rect">
            <a:avLst/>
          </a:prstGeom>
          <a:noFill/>
        </p:spPr>
        <p:txBody>
          <a:bodyPr vert="eaVert" wrap="none" rtlCol="0">
            <a:spAutoFit/>
          </a:bodyPr>
          <a:lstStyle/>
          <a:p>
            <a:pPr algn="l"/>
            <a:r>
              <a:rPr lang="zh-CN" altLang="en-US" sz="3910" dirty="0">
                <a:solidFill>
                  <a:srgbClr val="F8F8F8"/>
                </a:solidFill>
                <a:latin typeface="微软雅黑" panose="020B0503020204020204" pitchFamily="34" charset="-122"/>
                <a:ea typeface="微软雅黑" panose="020B0503020204020204" pitchFamily="34" charset="-122"/>
              </a:rPr>
              <a:t>第四章</a:t>
            </a:r>
            <a:r>
              <a:rPr lang="en-US" altLang="zh-CN" sz="3910" dirty="0">
                <a:solidFill>
                  <a:srgbClr val="F8F8F8"/>
                </a:solidFill>
                <a:latin typeface="微软雅黑" panose="020B0503020204020204" pitchFamily="34" charset="-122"/>
                <a:ea typeface="微软雅黑" panose="020B0503020204020204" pitchFamily="34" charset="-122"/>
              </a:rPr>
              <a:t> 界面设计与展示</a:t>
            </a:r>
            <a:endParaRPr lang="en-US" altLang="zh-CN" sz="3910"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p:cTn id="7" dur="700" fill="hold"/>
                                        <p:tgtEl>
                                          <p:spTgt spid="197"/>
                                        </p:tgtEl>
                                        <p:attrNameLst>
                                          <p:attrName>ppt_w</p:attrName>
                                        </p:attrNameLst>
                                      </p:cBhvr>
                                      <p:tavLst>
                                        <p:tav tm="0">
                                          <p:val>
                                            <p:fltVal val="0"/>
                                          </p:val>
                                        </p:tav>
                                        <p:tav tm="100000">
                                          <p:val>
                                            <p:strVal val="#ppt_w"/>
                                          </p:val>
                                        </p:tav>
                                      </p:tavLst>
                                    </p:anim>
                                    <p:anim calcmode="lin" valueType="num">
                                      <p:cBhvr>
                                        <p:cTn id="8" dur="700" fill="hold"/>
                                        <p:tgtEl>
                                          <p:spTgt spid="197"/>
                                        </p:tgtEl>
                                        <p:attrNameLst>
                                          <p:attrName>ppt_h</p:attrName>
                                        </p:attrNameLst>
                                      </p:cBhvr>
                                      <p:tavLst>
                                        <p:tav tm="0">
                                          <p:val>
                                            <p:fltVal val="0"/>
                                          </p:val>
                                        </p:tav>
                                        <p:tav tm="100000">
                                          <p:val>
                                            <p:strVal val="#ppt_h"/>
                                          </p:val>
                                        </p:tav>
                                      </p:tavLst>
                                    </p:anim>
                                    <p:anim calcmode="lin" valueType="num">
                                      <p:cBhvr>
                                        <p:cTn id="9" dur="700" fill="hold"/>
                                        <p:tgtEl>
                                          <p:spTgt spid="197"/>
                                        </p:tgtEl>
                                        <p:attrNameLst>
                                          <p:attrName>style.rotation</p:attrName>
                                        </p:attrNameLst>
                                      </p:cBhvr>
                                      <p:tavLst>
                                        <p:tav tm="0">
                                          <p:val>
                                            <p:fltVal val="90"/>
                                          </p:val>
                                        </p:tav>
                                        <p:tav tm="100000">
                                          <p:val>
                                            <p:fltVal val="0"/>
                                          </p:val>
                                        </p:tav>
                                      </p:tavLst>
                                    </p:anim>
                                    <p:animEffect transition="in" filter="fade">
                                      <p:cBhvr>
                                        <p:cTn id="10" dur="700"/>
                                        <p:tgtEl>
                                          <p:spTgt spid="197"/>
                                        </p:tgtEl>
                                      </p:cBhvr>
                                    </p:animEffect>
                                  </p:childTnLst>
                                </p:cTn>
                              </p:par>
                              <p:par>
                                <p:cTn id="11" presetID="31"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anim calcmode="lin" valueType="num">
                                      <p:cBhvr>
                                        <p:cTn id="13" dur="600" fill="hold"/>
                                        <p:tgtEl>
                                          <p:spTgt spid="366"/>
                                        </p:tgtEl>
                                        <p:attrNameLst>
                                          <p:attrName>ppt_w</p:attrName>
                                        </p:attrNameLst>
                                      </p:cBhvr>
                                      <p:tavLst>
                                        <p:tav tm="0">
                                          <p:val>
                                            <p:fltVal val="0"/>
                                          </p:val>
                                        </p:tav>
                                        <p:tav tm="100000">
                                          <p:val>
                                            <p:strVal val="#ppt_w"/>
                                          </p:val>
                                        </p:tav>
                                      </p:tavLst>
                                    </p:anim>
                                    <p:anim calcmode="lin" valueType="num">
                                      <p:cBhvr>
                                        <p:cTn id="14" dur="600" fill="hold"/>
                                        <p:tgtEl>
                                          <p:spTgt spid="366"/>
                                        </p:tgtEl>
                                        <p:attrNameLst>
                                          <p:attrName>ppt_h</p:attrName>
                                        </p:attrNameLst>
                                      </p:cBhvr>
                                      <p:tavLst>
                                        <p:tav tm="0">
                                          <p:val>
                                            <p:fltVal val="0"/>
                                          </p:val>
                                        </p:tav>
                                        <p:tav tm="100000">
                                          <p:val>
                                            <p:strVal val="#ppt_h"/>
                                          </p:val>
                                        </p:tav>
                                      </p:tavLst>
                                    </p:anim>
                                    <p:anim calcmode="lin" valueType="num">
                                      <p:cBhvr>
                                        <p:cTn id="15" dur="600" fill="hold"/>
                                        <p:tgtEl>
                                          <p:spTgt spid="366"/>
                                        </p:tgtEl>
                                        <p:attrNameLst>
                                          <p:attrName>style.rotation</p:attrName>
                                        </p:attrNameLst>
                                      </p:cBhvr>
                                      <p:tavLst>
                                        <p:tav tm="0">
                                          <p:val>
                                            <p:fltVal val="90"/>
                                          </p:val>
                                        </p:tav>
                                        <p:tav tm="100000">
                                          <p:val>
                                            <p:fltVal val="0"/>
                                          </p:val>
                                        </p:tav>
                                      </p:tavLst>
                                    </p:anim>
                                    <p:animEffect transition="in" filter="fade">
                                      <p:cBhvr>
                                        <p:cTn id="16" dur="600"/>
                                        <p:tgtEl>
                                          <p:spTgt spid="366"/>
                                        </p:tgtEl>
                                      </p:cBhvr>
                                    </p:animEffect>
                                  </p:childTnLst>
                                </p:cTn>
                              </p:par>
                              <p:par>
                                <p:cTn id="17" presetID="53" presetClass="entr" presetSubtype="16" fill="hold" nodeType="withEffect">
                                  <p:stCondLst>
                                    <p:cond delay="0"/>
                                  </p:stCondLst>
                                  <p:childTnLst>
                                    <p:set>
                                      <p:cBhvr>
                                        <p:cTn id="18" dur="1" fill="hold">
                                          <p:stCondLst>
                                            <p:cond delay="0"/>
                                          </p:stCondLst>
                                        </p:cTn>
                                        <p:tgtEl>
                                          <p:spTgt spid="373"/>
                                        </p:tgtEl>
                                        <p:attrNameLst>
                                          <p:attrName>style.visibility</p:attrName>
                                        </p:attrNameLst>
                                      </p:cBhvr>
                                      <p:to>
                                        <p:strVal val="visible"/>
                                      </p:to>
                                    </p:set>
                                    <p:anim calcmode="lin" valueType="num">
                                      <p:cBhvr>
                                        <p:cTn id="19" dur="700" fill="hold"/>
                                        <p:tgtEl>
                                          <p:spTgt spid="373"/>
                                        </p:tgtEl>
                                        <p:attrNameLst>
                                          <p:attrName>ppt_w</p:attrName>
                                        </p:attrNameLst>
                                      </p:cBhvr>
                                      <p:tavLst>
                                        <p:tav tm="0">
                                          <p:val>
                                            <p:fltVal val="0"/>
                                          </p:val>
                                        </p:tav>
                                        <p:tav tm="100000">
                                          <p:val>
                                            <p:strVal val="#ppt_w"/>
                                          </p:val>
                                        </p:tav>
                                      </p:tavLst>
                                    </p:anim>
                                    <p:anim calcmode="lin" valueType="num">
                                      <p:cBhvr>
                                        <p:cTn id="20" dur="700" fill="hold"/>
                                        <p:tgtEl>
                                          <p:spTgt spid="373"/>
                                        </p:tgtEl>
                                        <p:attrNameLst>
                                          <p:attrName>ppt_h</p:attrName>
                                        </p:attrNameLst>
                                      </p:cBhvr>
                                      <p:tavLst>
                                        <p:tav tm="0">
                                          <p:val>
                                            <p:fltVal val="0"/>
                                          </p:val>
                                        </p:tav>
                                        <p:tav tm="100000">
                                          <p:val>
                                            <p:strVal val="#ppt_h"/>
                                          </p:val>
                                        </p:tav>
                                      </p:tavLst>
                                    </p:anim>
                                    <p:animEffect transition="in" filter="fade">
                                      <p:cBhvr>
                                        <p:cTn id="21" dur="700"/>
                                        <p:tgtEl>
                                          <p:spTgt spid="373"/>
                                        </p:tgtEl>
                                      </p:cBhvr>
                                    </p:animEffect>
                                  </p:childTnLst>
                                </p:cTn>
                              </p:par>
                              <p:par>
                                <p:cTn id="22" presetID="53" presetClass="entr" presetSubtype="16" fill="hold" nodeType="withEffect">
                                  <p:stCondLst>
                                    <p:cond delay="0"/>
                                  </p:stCondLst>
                                  <p:childTnLst>
                                    <p:set>
                                      <p:cBhvr>
                                        <p:cTn id="23" dur="1" fill="hold">
                                          <p:stCondLst>
                                            <p:cond delay="0"/>
                                          </p:stCondLst>
                                        </p:cTn>
                                        <p:tgtEl>
                                          <p:spTgt spid="380"/>
                                        </p:tgtEl>
                                        <p:attrNameLst>
                                          <p:attrName>style.visibility</p:attrName>
                                        </p:attrNameLst>
                                      </p:cBhvr>
                                      <p:to>
                                        <p:strVal val="visible"/>
                                      </p:to>
                                    </p:set>
                                    <p:anim calcmode="lin" valueType="num">
                                      <p:cBhvr>
                                        <p:cTn id="24" dur="800" fill="hold"/>
                                        <p:tgtEl>
                                          <p:spTgt spid="380"/>
                                        </p:tgtEl>
                                        <p:attrNameLst>
                                          <p:attrName>ppt_w</p:attrName>
                                        </p:attrNameLst>
                                      </p:cBhvr>
                                      <p:tavLst>
                                        <p:tav tm="0">
                                          <p:val>
                                            <p:fltVal val="0"/>
                                          </p:val>
                                        </p:tav>
                                        <p:tav tm="100000">
                                          <p:val>
                                            <p:strVal val="#ppt_w"/>
                                          </p:val>
                                        </p:tav>
                                      </p:tavLst>
                                    </p:anim>
                                    <p:anim calcmode="lin" valueType="num">
                                      <p:cBhvr>
                                        <p:cTn id="25" dur="800" fill="hold"/>
                                        <p:tgtEl>
                                          <p:spTgt spid="380"/>
                                        </p:tgtEl>
                                        <p:attrNameLst>
                                          <p:attrName>ppt_h</p:attrName>
                                        </p:attrNameLst>
                                      </p:cBhvr>
                                      <p:tavLst>
                                        <p:tav tm="0">
                                          <p:val>
                                            <p:fltVal val="0"/>
                                          </p:val>
                                        </p:tav>
                                        <p:tav tm="100000">
                                          <p:val>
                                            <p:strVal val="#ppt_h"/>
                                          </p:val>
                                        </p:tav>
                                      </p:tavLst>
                                    </p:anim>
                                    <p:animEffect transition="in" filter="fade">
                                      <p:cBhvr>
                                        <p:cTn id="26" dur="800"/>
                                        <p:tgtEl>
                                          <p:spTgt spid="380"/>
                                        </p:tgtEl>
                                      </p:cBhvr>
                                    </p:animEffect>
                                  </p:childTnLst>
                                </p:cTn>
                              </p:par>
                              <p:par>
                                <p:cTn id="27" presetID="8" presetClass="emph" presetSubtype="0" repeatCount="indefinite" fill="hold" nodeType="withEffect">
                                  <p:stCondLst>
                                    <p:cond delay="0"/>
                                  </p:stCondLst>
                                  <p:childTnLst>
                                    <p:animRot by="12000000">
                                      <p:cBhvr>
                                        <p:cTn id="28" dur="18600" fill="hold"/>
                                        <p:tgtEl>
                                          <p:spTgt spid="197"/>
                                        </p:tgtEl>
                                        <p:attrNameLst>
                                          <p:attrName>r</p:attrName>
                                        </p:attrNameLst>
                                      </p:cBhvr>
                                    </p:animRot>
                                  </p:childTnLst>
                                </p:cTn>
                              </p:par>
                              <p:par>
                                <p:cTn id="29" presetID="8" presetClass="emph" presetSubtype="0" repeatCount="indefinite" fill="hold" nodeType="withEffect">
                                  <p:stCondLst>
                                    <p:cond delay="0"/>
                                  </p:stCondLst>
                                  <p:childTnLst>
                                    <p:animRot by="12000000">
                                      <p:cBhvr>
                                        <p:cTn id="30" dur="34800" fill="hold"/>
                                        <p:tgtEl>
                                          <p:spTgt spid="366"/>
                                        </p:tgtEl>
                                        <p:attrNameLst>
                                          <p:attrName>r</p:attrName>
                                        </p:attrNameLst>
                                      </p:cBhvr>
                                    </p:animRot>
                                  </p:childTnLst>
                                </p:cTn>
                              </p:par>
                              <p:par>
                                <p:cTn id="31" presetID="8" presetClass="emph" presetSubtype="0" repeatCount="indefinite" fill="hold" nodeType="withEffect">
                                  <p:stCondLst>
                                    <p:cond delay="0"/>
                                  </p:stCondLst>
                                  <p:childTnLst>
                                    <p:animRot by="16200000">
                                      <p:cBhvr>
                                        <p:cTn id="32" dur="24300" fill="hold"/>
                                        <p:tgtEl>
                                          <p:spTgt spid="373"/>
                                        </p:tgtEl>
                                        <p:attrNameLst>
                                          <p:attrName>r</p:attrName>
                                        </p:attrNameLst>
                                      </p:cBhvr>
                                    </p:animRot>
                                  </p:childTnLst>
                                </p:cTn>
                              </p:par>
                              <p:par>
                                <p:cTn id="33" presetID="8" presetClass="emph" presetSubtype="0" repeatCount="indefinite" fill="hold" nodeType="withEffect">
                                  <p:stCondLst>
                                    <p:cond delay="0"/>
                                  </p:stCondLst>
                                  <p:childTnLst>
                                    <p:animRot by="12000000">
                                      <p:cBhvr>
                                        <p:cTn id="34" dur="14300" fill="hold"/>
                                        <p:tgtEl>
                                          <p:spTgt spid="380"/>
                                        </p:tgtEl>
                                        <p:attrNameLst>
                                          <p:attrName>r</p:attrName>
                                        </p:attrNameLst>
                                      </p:cBhvr>
                                    </p:animRot>
                                  </p:childTnLst>
                                </p:cTn>
                              </p:par>
                              <p:par>
                                <p:cTn id="35" presetID="0" presetClass="path" presetSubtype="0" repeatCount="indefinite" accel="50000" decel="50000" fill="hold" grpId="0" nodeType="withEffect">
                                  <p:stCondLst>
                                    <p:cond delay="10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36" dur="11800" fill="hold"/>
                                        <p:tgtEl>
                                          <p:spTgt spid="391"/>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0"/>
                                  </p:stCondLst>
                                  <p:childTnLst>
                                    <p:animMotion origin="layout" path="M 0.0492 1.0581 L 0.0492 1.05833 C 0.04621 1.0537 0.03046 1.03078 0.02577 1.0206 C 0.02083 1.00972 0.01653 0.99814 0.01172 0.98703 C 0.00794 0.9787 -0.00312 0.95694 -0.00703 0.9456 C -0.01796 0.91458 -0.00534 0.94351 -0.0164 0.9081 C -0.01835 0.90208 -0.02147 0.89722 -0.02343 0.8912 C -0.02538 0.88611 -0.02655 0.88032 -0.02811 0.87476 C -0.02759 0.86666 -0.02785 0.81041 -0.01874 0.79143 C -0.01406 0.78148 -0.00768 0.77893 -0.00234 0.7706 C 0.00091 0.76551 0.00339 0.75856 0.00703 0.75416 C 0.00976 0.75 0.01341 0.74907 0.0164 0.7456 C 0.02278 0.73773 0.02812 0.72662 0.03514 0.7206 C 0.07588 0.68426 0.02044 0.73263 0.05154 0.70787 C 0.05623 0.70416 0.06052 0.69838 0.0656 0.69537 C 0.07003 0.69282 0.07497 0.69282 0.07966 0.6912 C 0.08591 0.68564 0.09189 0.67916 0.0984 0.67476 C 0.10452 0.67037 0.11064 0.66551 0.11714 0.66226 C 0.12014 0.66088 0.12339 0.65949 0.12651 0.65833 C 0.12886 0.65694 0.13107 0.65486 0.13354 0.65393 C 0.13966 0.65092 0.14617 0.6493 0.15229 0.64537 C 0.15463 0.64444 0.15697 0.64305 0.15931 0.64143 C 0.16244 0.63888 0.1653 0.63495 0.16869 0.63287 C 0.17311 0.63055 0.17806 0.63032 0.18274 0.62893 C 0.18665 0.62754 0.19055 0.62638 0.19446 0.62453 C 0.20682 0.61944 0.19719 0.61898 0.21554 0.61643 C 0.23181 0.61412 0.24834 0.61365 0.26474 0.6125 C 0.27541 0.60902 0.29051 0.60601 0.30223 0.6 C 0.30691 0.59745 0.31147 0.59398 0.31628 0.59143 C 0.31928 0.58958 0.32253 0.58865 0.32566 0.5875 C 0.328 0.58611 0.33021 0.58402 0.33268 0.5831 C 0.35143 0.57546 0.3414 0.58217 0.35846 0.57453 C 0.3608 0.57361 0.36301 0.57176 0.36548 0.5706 C 0.36848 0.56898 0.3716 0.56759 0.37485 0.5662 C 0.38878 0.56157 0.40167 0.56018 0.41468 0.54976 C 0.44774 0.52291 0.41091 0.54884 0.43343 0.52893 C 0.44501 0.51851 0.44878 0.52222 0.4592 0.50393 C 0.46818 0.48773 0.46336 0.49467 0.47325 0.4831 C 0.47872 0.45347 0.4769 0.46851 0.47325 0.41203 C 0.47286 0.40787 0.47195 0.40347 0.47091 0.39976 C 0.46883 0.39236 0.46597 0.38588 0.46388 0.3787 C 0.44462 0.31551 0.46427 0.36875 0.44514 0.32893 C 0.43512 0.3081 0.44644 0.32384 0.43343 0.30393 C 0.43186 0.30162 0.41989 0.28564 0.41703 0.28287 C 0.41325 0.27963 0.40909 0.27777 0.40531 0.27476 C 0.4005 0.27083 0.39594 0.26597 0.39125 0.26226 C 0.38891 0.26041 0.38644 0.25995 0.38423 0.2581 C 0.38162 0.25578 0.37967 0.25185 0.3772 0.24976 C 0.37264 0.2456 0.36522 0.24398 0.3608 0.24143 C 0.33425 0.22569 0.3621 0.23888 0.33971 0.2287 C 0.26852 0.2368 0.32214 0.22662 0.29286 0.23726 C 0.28817 0.23888 0.28335 0.23935 0.2788 0.24143 C 0.27398 0.24351 0.26474 0.24976 0.26474 0.25 L 0.12417 0.2456 C 0.12092 0.24537 0.11792 0.24259 0.1148 0.24143 C 0.1109 0.23981 0.10686 0.23865 0.10309 0.23726 C 0.09983 0.23588 0.09684 0.23426 0.09371 0.2331 C 0.08981 0.23148 0.08578 0.23055 0.082 0.2287 C 0.07953 0.22777 0.07731 0.22569 0.07497 0.22453 C 0.07029 0.22291 0.0656 0.22199 0.06092 0.2206 C 0.02421 0.19444 0.07003 0.22592 0.03983 0.20787 C 0.01328 0.19236 0.04113 0.20555 0.01874 0.19537 C 0.00182 0.17546 0.00859 0.18588 -0.00234 0.16643 C -0.00755 0.12037 -0.00455 0.13819 -0.00937 0.11203 C -0.00859 0.09282 -0.00872 0.07338 -0.00703 0.05416 C -0.00638 0.0456 -0.00234 0.02893 -0.00234 0.02916 L -1.35364E-6 -0.00024 L -1.35364E-6 4.07407E-6 " pathEditMode="relative" rAng="0" ptsTypes="AAAAAAAAAAAAAAAAAAAAAAAAAAAAAAAAAAAAAAAAAAAAAAAAAAAAAAAAAAAAAAAAAAAA">
                                      <p:cBhvr>
                                        <p:cTn id="38" dur="11800" spd="-100000" fill="hold"/>
                                        <p:tgtEl>
                                          <p:spTgt spid="392"/>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1900"/>
                                  </p:stCondLst>
                                  <p:childTnLst>
                                    <p:animMotion origin="layout" path="M 0.555993 0.86798 L 0.555993 0.86821 C 0.567443 0.8608 0.578643 0.85177 0.590353 0.84575 C 0.594393 0.84344 0.628233 0.8351 0.630963 0.83487 C 0.639293 0.82955 0.652703 0.82052 0.662203 0.81821 C 0.718563 0.80108 0.714263 0.80617 0.784033 0.80108 C 0.789233 0.79969 0.794443 0.79807 0.799653 0.79552 C 0.805893 0.79251 0.818393 0.78441 0.818393 0.7851 C 0.821513 0.77723 0.824253 0.7696 0.827763 0.76242 C 0.831533 0.75432 0.836743 0.74876 0.840253 0.74043 C 0.841953 0.7358 0.846113 0.70362 0.846503 0.70131 C 0.845853 0.68742 0.846893 0.63626 0.840253 0.61242 C 0.833623 0.58927 0.835313 0.60061 0.824643 0.58464 C 0.821123 0.57932 0.818913 0.57191 0.815263 0.56798 C 0.810453 0.56265 0.804593 0.56149 0.799653 0.5571 C 0.796263 0.55409 0.793273 0.54946 0.790273 0.54598 C 0.785983 0.5402 0.782333 0.53325 0.777783 0.52932 C 0.773873 0.52561 0.769453 0.52538 0.765283 0.52353 C 0.762163 0.52006 0.759433 0.51473 0.755913 0.51265 C 0.742513 0.50362 0.728843 0.50154 0.715303 0.49598 C 0.706843 0.49228 0.690313 0.48487 0.690313 0.4851 C 0.687193 0.48094 0.684203 0.47654 0.680943 0.47353 C 0.655043 0.45061 0.689013 0.48881 0.662203 0.4571 C 0.658033 0.44575 0.649053 0.43673 0.649573 0.42353 C 0.651793 0.37909 0.653223 0.33464 0.655953 0.2902 C 0.656343 0.28279 0.657123 0.27469 0.659083 0.26798 C 0.662333 0.25594 0.664543 0.23973 0.671573 0.23464 C 0.725853 0.19598 0.684593 0.22237 0.715303 0.20686 C 0.733533 0.19737 0.715173 0.20432 0.737173 0.19575 C 0.748103 0.19135 0.760473 0.18765 0.771533 0.18464 C 0.778693 0.18256 0.786113 0.18094 0.793403 0.17932 C 0.795353 0.17029 0.799133 0.16427 0.799653 0.15686 C 0.800563 0.13997 0.797173 0.11913 0.790273 0.1071 C 0.787543 0.102 0.784163 0.0989901 0.780903 0.0957502 C 0.776743 0.0915902 0.772573 0.0878801 0.768413 0.0839502 C 0.762683 0.0800102 0.752013 0.0758502 0.746543 0.0737602 C 0.741343 0.0714502 0.736003 0.0700602 0.730923 0.0682102 C 0.726633 0.0663502 0.722593 0.0642702 0.718433 0.0626502 C 0.689273 0.0642702 0.659863 0.0610302 0.630963 0.0682102 C 0.621983 0.0702902 0.605843 0.0902002 0.596603 0.10131 C 0.594523 0.1071 0.591913 0.11196 0.590353 0.11821 C 0.581893 0.14784 0.588663 0.19066 0.590353 0.21821 C 0.590743 0.22515 0.591913 0.23325 0.593483 0.24043 C 0.595043 0.24807 0.597643 0.25501 0.599723 0.26265 C 0.600773 0.27353 0.601553 0.28487 0.602853 0.29575 C 0.603633 0.30316 0.605973 0.31034 0.605973 0.31798 C 0.605973 0.34946 0.604413 0.38117 0.602853 0.41242 C 0.602593 0.41589 0.598163 0.44598 0.596603 0.45131 C 0.592303 0.46427 0.584243 0.48001 0.577863 0.4902 C 0.571743 0.49969 0.565753 0.50987 0.559113 0.51798 C 0.555213 0.52284 0.550653 0.52515 0.546623 0.52932 C 0.541283 0.53441 0.536343 0.54089 0.531003 0.54598 C 0.520723 0.55548 0.510183 0.5645 0.499763 0.57376 C 0.493523 0.57909 0.487923 0.58858 0.480893 0.59043 C 0.468663 0.59344 0.455643 0.59575 0.443533 0.60131 C 0.440283 0.60293 0.437293 0.60501 0.434033 0.6071 C 0.422453 0.60594 0.373903 0.60432 0.352953 0.59575 C 0.346443 0.59298 0.340323 0.58858 0.334203 0.58464 C 0.320543 0.57561 0.307003 0.56635 0.293593 0.5571 C 0.260273 0.53372 0.295943 0.5608 0.262363 0.52353 C 0.259493 0.52029 0.255853 0.52098 0.252983 0.51798 C 0.246353 0.51149 0.240363 0.50339 0.234243 0.49598 L 0.224873 0.48487 C 0.222793 0.47932 0.220443 0.47376 0.218623 0.46821 C 0.202743 0.41844 0.221233 0.4696 0.206133 0.42909 C 0.205093 0.42168 0.203003 0.41427 0.203003 0.4071 C 0.203003 0.38441 0.204573 0.36219 0.206133 0.3402 C 0.207563 0.31867 0.211463 0.31126 0.215503 0.2902 C 0.216803 0.28279 0.217583 0.27561 0.218623 0.26798 C 0.216673 0.23464 0.219403 0.21543 0.209123 0.19043 C 0.206653 0.18395 0.203133 0.17862 0.199883 0.17214 C 0.189733 0.15802 0.180493 0.14506 0.168643 0.13464 C 0.165653 0.13186 0.162263 0.1314 0.159273 0.12932 C 0.154983 0.12561 0.151073 0.12098 0.146783 0.11821 C 0.142743 0.1152 0.138323 0.1145 0.134283 0.11242 C 0.121663 0.10571 0.115153 0.0999202 0.103043 0.0957502 C 0.079483 0.0881102 0.062953 0.0878801 0.0374429 0.0839502 C 0.0343229 0.0821002 0.0309429 0.0807102 0.0280729 0.0790902 C 0.0150629 0.0675102 0.0155829 0.0596402 0.00621294 0.0348702 C 0.00412294 0.0293202 -3.52497e-05 0.0249202 -3.52497e-05 0.0182102 L -3.52497e-05 -0.00401984 L -3.52497e-05 -0.00377577 " pathEditMode="relative" rAng="0" ptsTypes="AAAAAAAAAAAAAAAAAAAAAAAAAAAAAAAAAAAAAAAAAAAAAAAAAAAAAAAAAAAAAAAAAAAAAAAAAAAAAAAAAA">
                                      <p:cBhvr>
                                        <p:cTn id="40" dur="13000" fill="hold"/>
                                        <p:tgtEl>
                                          <p:spTgt spid="393"/>
                                        </p:tgtEl>
                                        <p:attrNameLst>
                                          <p:attrName>ppt_x</p:attrName>
                                          <p:attrName>ppt_y</p:attrName>
                                        </p:attrNameLst>
                                      </p:cBhvr>
                                      <p:rCtr x="-132" y="-435"/>
                                    </p:animMotion>
                                  </p:childTnLst>
                                </p:cTn>
                              </p:par>
                              <p:par>
                                <p:cTn id="41" presetID="0" presetClass="path" presetSubtype="0" repeatCount="indefinite" accel="50000" decel="50000" fill="hold" grpId="0" nodeType="withEffect">
                                  <p:stCondLst>
                                    <p:cond delay="0"/>
                                  </p:stCondLst>
                                  <p:childTnLst>
                                    <p:animMotion origin="layout" path="M -0.57322 1.23102 L -0.57322 1.23125 C -0.58259 1.22546 -0.59222 1.22129 -0.60146 1.21435 C -0.60471 1.2118 -0.60732 1.20625 -0.6107 1.20347 C -0.61357 1.20069 -0.61695 1.19977 -0.62007 1.19791 C -0.62541 1.19421 -0.63036 1.18981 -0.63569 1.18657 C -0.63986 1.18426 -0.64415 1.18379 -0.64819 1.18125 C -0.66081 1.17315 -0.6789 1.16065 -0.69192 1.14791 C -0.69713 1.14259 -0.7022 1.13634 -0.70754 1.13102 C -0.71366 1.12523 -0.72029 1.12083 -0.72628 1.11435 C -0.7678 1.07014 -0.69765 1.13541 -0.75752 1.06435 L -0.76689 1.05347 C -0.76897 1.04768 -0.77158 1.04282 -0.77314 1.0368 C -0.78056 1.00579 -0.77548 0.94375 -0.77314 0.92546 C -0.77145 0.9125 -0.76728 0.89745 -0.76064 0.89213 C -0.73865 0.87153 -0.75713 0.88773 -0.73878 0.87546 C -0.73344 0.87129 -0.72836 0.8669 -0.72316 0.86458 C -0.71899 0.86204 -0.7147 0.86157 -0.71066 0.85833 C -0.70624 0.85602 -0.70246 0.84977 -0.69817 0.84791 C -0.69205 0.84352 -0.67942 0.83657 -0.67942 0.8368 L -0.52948 0.8412 C -0.52519 0.8412 -0.52128 0.84791 -0.51699 0.84791 C -0.492 0.84791 -0.46701 0.84398 -0.44215 0.8412 C -0.43785 0.83866 -0.4333 0.83588 -0.42952 0.83125 C -0.4182 0.8169 -0.4221 0.81504 -0.4139 0.79768 C -0.41117 0.79166 -0.40766 0.78541 -0.40453 0.78102 C -0.40375 0.77546 -0.40232 0.77014 -0.40167 0.76389 C -0.39907 0.75046 -0.39855 0.73819 -0.39542 0.72523 C -0.39334 0.71666 -0.39061 0.71111 -0.38904 0.70324 C -0.38553 0.6868 -0.38488 0.66342 -0.3828 0.64791 C -0.38188 0.64213 -0.38058 0.6368 -0.37954 0.63102 C -0.38058 0.60717 -0.38123 0.58287 -0.3828 0.55879 C -0.38345 0.54768 -0.388 0.53379 -0.39217 0.52569 C -0.41117 0.48773 -0.40596 0.49815 -0.4264 0.47546 C -0.42952 0.47199 -0.43226 0.46713 -0.43577 0.46435 C -0.43967 0.46157 -0.44423 0.46134 -0.4484 0.45879 C -0.45373 0.45579 -0.45855 0.45092 -0.46388 0.44745 C -0.47651 0.44028 -0.47833 0.44329 -0.492 0.43657 C -0.49838 0.43356 -0.51074 0.42546 -0.51074 0.42569 C -0.53157 0.42754 -0.55239 0.42685 -0.57322 0.43125 C -0.57972 0.43241 -0.58558 0.43889 -0.59196 0.44236 L -0.60445 0.44745 C -0.60758 0.45324 -0.61044 0.45949 -0.61383 0.46435 C -0.61669 0.46875 -0.62085 0.47037 -0.62333 0.47546 C -0.62515 0.48009 -0.62515 0.4868 -0.62645 0.49213 C -0.63803 0.54028 -0.62827 0.49213 -0.63569 0.53102 C -0.63465 0.54213 -0.63439 0.5537 -0.63257 0.56458 C -0.63075 0.57523 -0.6215 0.60208 -0.61695 0.60903 C -0.61435 0.61273 -0.6107 0.61227 -0.60758 0.61435 C -0.5753 0.63889 -0.6189 0.61134 -0.57634 0.6368 L -0.56697 0.64213 C -0.56385 0.64398 -0.56085 0.64722 -0.5576 0.64791 L -0.52948 0.65324 C -0.48054 0.65162 -0.43161 0.65278 -0.3828 0.64791 C -0.37707 0.64722 -0.37225 0.6412 -0.36705 0.6368 C -0.36379 0.63379 -0.36067 0.62986 -0.35768 0.62569 C -0.35169 0.6169 -0.34557 0.60463 -0.34206 0.59236 C -0.34062 0.58704 -0.34062 0.58055 -0.33893 0.57546 C -0.33334 0.55787 -0.32058 0.53912 -0.31707 0.51991 C -0.31603 0.51435 -0.3155 0.50856 -0.31394 0.50324 C -0.30665 0.48032 -0.30392 0.46944 -0.29208 0.45879 C -0.28336 0.45116 -0.26891 0.44977 -0.26084 0.44745 C -0.24066 0.43588 -0.26175 0.44722 -0.22648 0.43657 C -0.22218 0.43541 -0.21815 0.43264 -0.21411 0.43125 C -0.20891 0.42916 -0.20344 0.42778 -0.19849 0.42546 C -0.1899 0.42176 -0.18183 0.4162 -0.17337 0.41458 C -0.164 0.41273 -0.1545 0.41111 -0.14526 0.40879 C -0.14005 0.40764 -0.13485 0.40579 -0.12964 0.40347 C -0.1161 0.39676 -0.1092 0.38842 -0.09541 0.38657 C -0.0725 0.38356 -0.04946 0.3831 -0.02655 0.38102 C -0.02486 0.38055 -0.0013 0.37268 0.00143 0.37014 C 0.00833 0.36412 0.02017 0.34791 0.02017 0.34815 C 0.02121 0.34051 0.02186 0.33264 0.0233 0.32546 C 0.02668 0.30949 0.03058 0.30046 0.03579 0.2868 C 0.0367 0.27963 0.03983 0.25579 0.04191 0.24768 C 0.04373 0.2419 0.04672 0.23704 0.04842 0.23102 C 0.04985 0.22592 0.04985 0.21967 0.05154 0.21435 C 0.05505 0.20278 0.06169 0.19375 0.06403 0.18125 C 0.06508 0.17569 0.06573 0.16991 0.06716 0.16458 C 0.07497 0.13634 0.07341 0.16065 0.07341 0.13125 L 0.07341 0.13148 " pathEditMode="relative" rAng="0" ptsTypes="AAAAAAAAAAAAAAAAAAAAAAAAAAAAAAAAAAAAAAAAAAAAAAAAAAAAAAAAAAAAAAAAAAAAAAAAAAAAAAAAA">
                                      <p:cBhvr>
                                        <p:cTn id="42" dur="14600" spd="-100000" fill="hold"/>
                                        <p:tgtEl>
                                          <p:spTgt spid="394"/>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271797 1.03487 L -0.271797 1.03511 C -0.263467 1.02747 -0.255397 1.01936 -0.246807 1.01265 C -0.243817 1.01011 -0.240567 1.00918 -0.237437 1.00686 C -0.233277 1.00362 -0.229367 0.99853 -0.224947 0.99598 C -0.219997 0.99298 -0.214537 0.99228 -0.209327 0.99043 C -0.190977 0.97399 -0.201257 0.98186 -0.178087 0.96821 C -0.174967 0.96636 -0.171577 0.96589 -0.168717 0.96265 C -0.165597 0.95895 -0.162727 0.95432 -0.159347 0.95154 C -0.138907 0.93348 -0.159347 0.96936 -0.124987 0.92353 C -0.108067 0.90108 -0.117437 0.91034 -0.0968671 0.89575 C -0.0937471 0.89066 -0.0914071 0.88302 -0.0874971 0.87955 C -0.081767 0.87353 -0.068757 0.86821 -0.068757 0.86844 C -0.0666771 0.86288 -0.0656371 0.85501 -0.0625071 0.85154 C -0.0589971 0.84714 -0.0540471 0.84853 -0.0500171 0.84575 C -0.0410371 0.83973 -0.0359571 0.83279 -0.0281471 0.82399 C -0.0207271 0.78372 -0.0298371 0.83348 -0.0218971 0.78487 C -0.0211171 0.77932 -0.0198171 0.77399 -0.0187771 0.76821 C -0.0198171 0.74992 -0.0203371 0.73094 -0.0218971 0.71265 C -0.0224171 0.70686 -0.0230671 0.70038 -0.0250271 0.69598 C -0.0304871 0.68372 -0.0353071 0.66659 -0.0437671 0.66265 L -0.0562571 0.65733 C -0.0848971 0.62538 -0.0717471 0.63372 -0.0937471 0.62376 C -0.0989571 0.61844 -0.104027 0.61173 -0.109367 0.6071 C -0.117177 0.60038 -0.130317 0.59807 -0.137477 0.59598 C -0.200477 0.55131 -0.139427 0.59043 -0.303037 0.59043 C -0.342737 0.59043 -0.382177 0.58673 -0.421747 0.58464 C -0.427987 0.58325 -0.434367 0.58163 -0.440487 0.57932 C -0.443737 0.57793 -0.446737 0.57492 -0.449857 0.57376 C -0.456107 0.57145 -0.462487 0.57052 -0.468597 0.56844 C -0.471857 0.56705 -0.474847 0.56404 -0.477967 0.56265 C -0.495017 0.55571 -0.511027 0.55617 -0.527947 0.54598 C -0.541487 0.53811 -0.534197 0.54182 -0.549817 0.53511 C -0.552937 0.53117 -0.555937 0.52677 -0.559187 0.52376 C -0.563747 0.5196 -0.577147 0.51427 -0.581057 0.51265 C -0.584177 0.5071 -0.587827 0.502 -0.590427 0.49598 C -0.595117 0.48534 -0.602927 0.46242 -0.602927 0.46265 C -0.602137 0.44668 -0.602397 0.41034 -0.596677 0.3902 C -0.593807 0.38001 -0.586267 0.36311 -0.581057 0.3571 C -0.578327 0.35362 -0.574677 0.35409 -0.571687 0.35154 C -0.568427 0.34853 -0.565827 0.34298 -0.562317 0.34043 C -0.558407 0.33742 -0.553857 0.33742 -0.549817 0.33464 C -0.545527 0.33186 -0.541877 0.32608 -0.537327 0.32376 C -0.531337 0.32052 -0.524827 0.32006 -0.518577 0.31798 C -0.492677 0.30964 -0.513117 0.31589 -0.490467 0.3071 C -0.485387 0.30501 -0.480057 0.30339 -0.474847 0.30154 L -0.224947 0.3071 C -0.217657 0.30733 -0.210497 0.31265 -0.203077 0.31265 C -0.148937 0.31265 -0.0947871 0.30872 -0.0406371 0.3071 C -0.0364771 0.30524 -0.0324371 0.30316 -0.0281471 0.30154 C -0.0196871 0.29807 -0.0112271 0.29668 -0.00315706 0.2902 C 0.0352429 0.25918 0.00921294 0.27561 0.0312029 0.26242 C 0.0332829 0.2571 0.0355029 0.25177 0.0374529 0.24598 C 0.0396629 0.23858 0.0412229 0.23071 0.0437029 0.22376 C 0.0464329 0.21589 0.0499429 0.20895 0.0530729 0.20131 C 0.0508629 0.16335 0.0567129 0.1483 0.0405729 0.12909 C 0.0377129 0.12585 0.0343329 0.12561 0.0312029 0.12376 C 0.0283429 0.11983 0.0138929 0.0999202 0.00934294 0.0959802 C 0.00634294 0.0934402 0.000482942 0.0959802 -4.13893e-05 0.0904301 C -0.00302706 0.0591802 -4.13893e-05 0.0274702 -4.13893e-05 -0.00401984 L -4.13893e-05 -0.00377614 " pathEditMode="relative" rAng="0" ptsTypes="AAAAAAAAAAAAAAAAAAAAAAAAAAAAAAAAAAAAAAAAAAAAAAAAAAAAAAAAAAAAA">
                                      <p:cBhvr>
                                        <p:cTn id="44" dur="13800" fill="hold"/>
                                        <p:tgtEl>
                                          <p:spTgt spid="395"/>
                                        </p:tgtEl>
                                        <p:attrNameLst>
                                          <p:attrName>ppt_x</p:attrName>
                                          <p:attrName>ppt_y</p:attrName>
                                        </p:attrNameLst>
                                      </p:cBhvr>
                                      <p:rCtr x="-3" y="-519"/>
                                    </p:animMotion>
                                  </p:childTnLst>
                                </p:cTn>
                              </p:par>
                              <p:par>
                                <p:cTn id="45" presetID="0" presetClass="path" presetSubtype="0" repeatCount="indefinite" accel="50000" decel="50000" fill="hold" grpId="0" nodeType="withEffect">
                                  <p:stCondLst>
                                    <p:cond delay="1500"/>
                                  </p:stCondLst>
                                  <p:childTnLst>
                                    <p:animMotion origin="layout" path="M -0.57321 1.23102 L -0.57321 1.23125 C -0.58258 1.22547 -0.59222 1.2213 -0.60133 1.21436 C -0.60471 1.21181 -0.60731 1.20625 -0.6107 1.20348 C -0.61356 1.2007 -0.61695 1.19977 -0.62007 1.19792 C -0.62541 1.19422 -0.63035 1.18982 -0.63569 1.18658 C -0.63985 1.18426 -0.64415 1.1838 -0.64818 1.18125 C -0.66081 1.17315 -0.6789 1.16065 -0.69192 1.14792 C -0.69712 1.1426 -0.7022 1.13635 -0.70754 1.13102 C -0.71365 1.12523 -0.72029 1.12084 -0.72628 1.11436 C -0.7678 1.06852 -0.69764 1.13542 -0.75752 1.06436 L -0.76689 1.05348 C -0.76897 1.04699 -0.77157 1.04283 -0.77314 1.03681 C -0.78055 1.00417 -0.77548 0.94375 -0.77314 0.92547 C -0.77144 0.9125 -0.76728 0.89699 -0.76064 0.89213 C -0.73864 0.8713 -0.75713 0.88773 -0.73877 0.87547 C -0.73344 0.8713 -0.72836 0.8669 -0.72315 0.86459 C -0.71899 0.86204 -0.71469 0.86158 -0.71066 0.85834 C -0.70623 0.85602 -0.70246 0.84977 -0.69816 0.84792 C -0.69205 0.84352 -0.67942 0.83658 -0.67942 0.83681 L -0.52948 0.84121 C -0.52519 0.84121 -0.52128 0.84792 -0.51699 0.84792 C -0.492 0.84792 -0.467 0.84398 -0.44214 0.84121 C -0.43785 0.83866 -0.43329 0.83588 -0.42952 0.83125 C -0.4182 0.8169 -0.4221 0.81505 -0.4139 0.79769 C -0.41117 0.79167 -0.40765 0.78542 -0.40453 0.78102 C -0.40362 0.77547 -0.40232 0.77014 -0.40154 0.76389 C -0.39906 0.75047 -0.39841 0.7382 -0.39529 0.72523 C -0.39334 0.71667 -0.3906 0.71111 -0.38904 0.70324 C -0.38553 0.68681 -0.38475 0.66343 -0.38279 0.64792 C -0.38188 0.64213 -0.38058 0.63681 -0.37954 0.63102 C -0.38058 0.60718 -0.3811 0.58264 -0.38279 0.5588 C -0.38344 0.54769 -0.388 0.53334 -0.39216 0.5257 C -0.41104 0.48773 -0.40596 0.49815 -0.4264 0.47547 C -0.42952 0.47199 -0.43225 0.4669 -0.43577 0.46436 C -0.43967 0.46158 -0.44423 0.46135 -0.44839 0.45834 C -0.45373 0.45579 -0.45854 0.45093 -0.46388 0.44746 C -0.47651 0.44028 -0.47833 0.44329 -0.492 0.43658 C -0.49837 0.43357 -0.51074 0.42547 -0.51074 0.4257 C -0.53156 0.42755 -0.55239 0.42686 -0.57321 0.43125 C -0.57972 0.43241 -0.58558 0.43889 -0.59196 0.44236 L -0.60445 0.44746 C -0.60758 0.45324 -0.61044 0.45949 -0.61382 0.46436 C -0.61669 0.46875 -0.62085 0.47037 -0.62332 0.47547 C -0.62515 0.47963 -0.62515 0.48611 -0.62645 0.49213 C -0.63803 0.53982 -0.62827 0.49213 -0.63569 0.53102 C -0.63465 0.5419 -0.63439 0.55371 -0.63257 0.56459 C -0.63074 0.57523 -0.6215 0.60209 -0.61695 0.60903 C -0.61434 0.61273 -0.6107 0.61227 -0.60758 0.61436 C -0.5753 0.63889 -0.6189 0.61135 -0.57634 0.63681 L -0.56697 0.64213 C -0.56384 0.64398 -0.56085 0.64723 -0.55759 0.64792 L -0.52948 0.65324 C -0.48054 0.65162 -0.4316 0.65278 -0.38279 0.64792 C -0.37707 0.64723 -0.37212 0.64121 -0.36704 0.63681 C -0.36379 0.6338 -0.36067 0.62986 -0.35767 0.6257 C -0.35169 0.6169 -0.34557 0.60417 -0.34205 0.59236 C -0.34049 0.58704 -0.34049 0.58056 -0.33893 0.57547 C -0.3332 0.55787 -0.32058 0.53912 -0.31706 0.51991 C -0.31602 0.51412 -0.3155 0.50857 -0.31394 0.50324 C -0.30665 0.47963 -0.30392 0.46898 -0.29207 0.45834 C -0.28335 0.45116 -0.26891 0.44977 -0.26084 0.44746 C -0.24066 0.43588 -0.26175 0.44723 -0.22647 0.43658 C -0.22218 0.43542 -0.21814 0.43264 -0.21411 0.43125 C -0.2089 0.42917 -0.20344 0.42778 -0.19849 0.42547 C -0.1899 0.42176 -0.18183 0.41621 -0.17337 0.41459 C -0.164 0.41273 -0.1545 0.41111 -0.14526 0.4088 C -0.14005 0.40764 -0.13484 0.40579 -0.12964 0.40348 C -0.1161 0.39676 -0.1092 0.38843 -0.09541 0.38658 C -0.0725 0.38357 -0.04946 0.38311 -0.02655 0.38102 C -0.02486 0.38056 -0.0013 0.37269 0.00143 0.37014 C 0.00833 0.36412 0.02017 0.34792 0.02017 0.34815 C 0.02122 0.34051 0.02187 0.33218 0.0233 0.32547 C 0.02668 0.30949 0.03059 0.3 0.03579 0.28681 C 0.0367 0.27963 0.03983 0.25579 0.04191 0.24769 C 0.04373 0.2419 0.04673 0.23704 0.04842 0.23102 C 0.04985 0.2257 0.04985 0.21968 0.05154 0.21436 C 0.05506 0.20278 0.06169 0.19375 0.06404 0.18125 C 0.06508 0.17547 0.06573 0.16991 0.06716 0.16459 C 0.07497 0.13635 0.07341 0.16065 0.07341 0.13125 L 0.07341 0.13148 " pathEditMode="relative" rAng="0" ptsTypes="AAAAAAAAAAAAAAAAAAAAAAAAAAAAAAAAAAAAAAAAAAAAAAAAAAAAAAAAAAAAAAAAAAAAAAAAAAAAAAAAA">
                                      <p:cBhvr>
                                        <p:cTn id="46" dur="14600" spd="-100000" fill="hold"/>
                                        <p:tgtEl>
                                          <p:spTgt spid="396"/>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2300"/>
                                  </p:stCondLst>
                                  <p:childTnLst>
                                    <p:animMotion origin="layout" path="M 0.55603 0.87176 L 0.55603 0.87199 C 0.56749 0.86459 0.57868 0.85556 0.5904 0.84954 C 0.59443 0.84723 0.62827 0.83889 0.631 0.83866 C 0.63934 0.83334 0.65274 0.82431 0.66224 0.82199 C 0.7186 0.80487 0.71431 0.80996 0.78407 0.80487 C 0.78928 0.80348 0.79448 0.80186 0.79969 0.79931 C 0.80594 0.7963 0.81843 0.7882 0.81843 0.78889 C 0.82156 0.78102 0.82429 0.77338 0.8278 0.76621 C 0.83158 0.75811 0.83678 0.75255 0.8403 0.74422 C 0.84199 0.73959 0.84616 0.70741 0.84655 0.7051 C 0.84589 0.69121 0.84694 0.64005 0.8403 0.61621 C 0.83366 0.59306 0.83535 0.6044 0.82468 0.58843 C 0.82117 0.58311 0.81895 0.5757 0.81531 0.57176 C 0.81049 0.56644 0.80464 0.56528 0.79969 0.56088 C 0.7963 0.55787 0.79331 0.55324 0.79032 0.54977 C 0.78602 0.54399 0.78238 0.53704 0.77782 0.53311 C 0.77392 0.5294 0.76949 0.52917 0.76533 0.52732 C 0.7622 0.52385 0.75947 0.51852 0.75596 0.51644 C 0.74255 0.50741 0.72888 0.50533 0.71535 0.49977 C 0.70689 0.49607 0.69036 0.48866 0.69036 0.48889 C 0.68723 0.48473 0.68424 0.48033 0.68099 0.47732 C 0.65508 0.4544 0.68906 0.4926 0.66224 0.46088 C 0.65808 0.44954 0.6491 0.44051 0.64962 0.42732 C 0.65183 0.38287 0.65326 0.33843 0.656 0.29399 C 0.65639 0.28658 0.65717 0.27848 0.65912 0.27176 C 0.66237 0.25973 0.66459 0.24352 0.67161 0.23843 C 0.72589 0.19977 0.68463 0.22616 0.71535 0.21065 C 0.73357 0.20116 0.71522 0.20811 0.73721 0.19954 C 0.74815 0.19514 0.76051 0.19144 0.77158 0.18843 C 0.77873 0.18635 0.78615 0.18473 0.79344 0.18311 C 0.79539 0.17246 0.79917 0.16806 0.79969 0.16065 C 0.8006 0.14375 0.79722 0.12292 0.79032 0.11088 C 0.78758 0.10579 0.7842 0.10278 0.78095 0.09954 C 0.77678 0.09537 0.77262 0.09167 0.76845 0.08843 C 0.76272 0.08403 0.75205 0.07963 0.74658 0.07755 C 0.74138 0.07524 0.73604 0.07385 0.73097 0.07199 C 0.72667 0.07014 0.72264 0.06806 0.71847 0.06644 C 0.68932 0.06806 0.6599 0.06482 0.631 0.07199 C 0.62202 0.07408 0.60588 0.09399 0.59664 0.1051 C 0.59456 0.11088 0.59196 0.11574 0.5904 0.12199 C 0.58194 0.15162 0.5887 0.19445 0.5904 0.22199 C 0.59079 0.22894 0.59196 0.23704 0.59352 0.24422 C 0.59508 0.25186 0.59768 0.2588 0.59977 0.26644 C 0.60081 0.27732 0.60159 0.28866 0.60289 0.29954 C 0.60367 0.30695 0.60601 0.31412 0.60601 0.32176 C 0.60601 0.35324 0.60445 0.38496 0.60289 0.41621 C 0.60263 0.41968 0.59821 0.44977 0.59664 0.4551 C 0.59235 0.46806 0.58428 0.4838 0.5779 0.49399 C 0.57178 0.50348 0.5658 0.51366 0.55916 0.52176 C 0.55525 0.52662 0.5507 0.52894 0.54666 0.53311 C 0.54133 0.5382 0.53638 0.54468 0.53104 0.54977 C 0.52076 0.55926 0.51022 0.56829 0.49981 0.57755 C 0.49356 0.58287 0.48796 0.59237 0.48093 0.59422 C 0.4687 0.59723 0.45568 0.59954 0.44358 0.6051 C 0.44032 0.60672 0.43733 0.6088 0.43408 0.61088 C 0.42249 0.60973 0.37394 0.60811 0.35299 0.59954 C 0.34648 0.59676 0.34036 0.59237 0.33425 0.58843 C 0.32058 0.5794 0.30704 0.57014 0.29364 0.56088 C 0.26032 0.5375 0.29598 0.56459 0.2624 0.52732 C 0.25954 0.52408 0.25589 0.52477 0.25303 0.52176 C 0.24639 0.51528 0.24053 0.50718 0.23428 0.49977 L 0.22491 0.48866 C 0.22283 0.48311 0.22049 0.47755 0.21867 0.47199 C 0.20279 0.42223 0.22127 0.47292 0.20617 0.43287 C 0.20513 0.42547 0.20305 0.41806 0.20305 0.41088 C 0.20305 0.3882 0.20461 0.36598 0.20617 0.34399 C 0.2076 0.32246 0.21151 0.31505 0.21554 0.29399 C 0.21684 0.28658 0.21762 0.2794 0.21867 0.27176 C 0.21671 0.23843 0.21945 0.21922 0.20916 0.19422 C 0.20669 0.18774 0.20318 0.18241 0.19992 0.17431 C 0.18977 0.16181 0.18053 0.14885 0.16869 0.13843 C 0.16569 0.13565 0.16231 0.13519 0.15931 0.13311 C 0.15502 0.1294 0.15111 0.12477 0.14682 0.12199 C 0.14278 0.11899 0.13836 0.11829 0.13432 0.11621 C 0.1217 0.10949 0.11519 0.10371 0.10309 0.09954 C 0.07953 0.0919 0.063 0.09167 0.03749 0.08843 C 0.03436 0.08658 0.03098 0.08542 0.02812 0.08287 C 0.0151 0.0713 0.01562 0.06343 0.00625 0.03866 C 0.00417 0.03311 -1.43564E-6 0.02871 -1.43564E-6 0.02199 L -1.43564E-6 -0.00023 L -1.43564E-6 -4.07407E-6 " pathEditMode="relative" rAng="0" ptsTypes="AAAAAAAAAAAAAAAAAAAAAAAAAAAAAAAAAAAAAAAAAAAAAAAAAAAAAAAAAAAAAAAAAAAAAAAAAAAAAAAAAA">
                                      <p:cBhvr>
                                        <p:cTn id="48" dur="12600" fill="hold"/>
                                        <p:tgtEl>
                                          <p:spTgt spid="397"/>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50" dur="13400" fill="hold"/>
                                        <p:tgtEl>
                                          <p:spTgt spid="398"/>
                                        </p:tgtEl>
                                        <p:attrNameLst>
                                          <p:attrName>ppt_x</p:attrName>
                                          <p:attrName>ppt_y</p:attrName>
                                        </p:attrNameLst>
                                      </p:cBhvr>
                                      <p:rCtr x="-26123" y="-15023"/>
                                    </p:animMotion>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399"/>
                                        </p:tgtEl>
                                        <p:attrNameLst>
                                          <p:attrName>style.visibility</p:attrName>
                                        </p:attrNameLst>
                                      </p:cBhvr>
                                      <p:to>
                                        <p:strVal val="visible"/>
                                      </p:to>
                                    </p:set>
                                    <p:anim by="(-#ppt_w*2)" calcmode="lin" valueType="num">
                                      <p:cBhvr rctx="PPT">
                                        <p:cTn id="53" dur="850" autoRev="1" fill="hold">
                                          <p:stCondLst>
                                            <p:cond delay="0"/>
                                          </p:stCondLst>
                                        </p:cTn>
                                        <p:tgtEl>
                                          <p:spTgt spid="399"/>
                                        </p:tgtEl>
                                        <p:attrNameLst>
                                          <p:attrName>ppt_w</p:attrName>
                                        </p:attrNameLst>
                                      </p:cBhvr>
                                    </p:anim>
                                    <p:anim by="(#ppt_w*0.50)" calcmode="lin" valueType="num">
                                      <p:cBhvr>
                                        <p:cTn id="54" dur="850" decel="50000" autoRev="1" fill="hold">
                                          <p:stCondLst>
                                            <p:cond delay="0"/>
                                          </p:stCondLst>
                                        </p:cTn>
                                        <p:tgtEl>
                                          <p:spTgt spid="399"/>
                                        </p:tgtEl>
                                        <p:attrNameLst>
                                          <p:attrName>ppt_x</p:attrName>
                                        </p:attrNameLst>
                                      </p:cBhvr>
                                    </p:anim>
                                    <p:anim from="(-#ppt_h/2)" to="(#ppt_y)" calcmode="lin" valueType="num">
                                      <p:cBhvr>
                                        <p:cTn id="55" dur="1700" fill="hold">
                                          <p:stCondLst>
                                            <p:cond delay="0"/>
                                          </p:stCondLst>
                                        </p:cTn>
                                        <p:tgtEl>
                                          <p:spTgt spid="399"/>
                                        </p:tgtEl>
                                        <p:attrNameLst>
                                          <p:attrName>ppt_y</p:attrName>
                                        </p:attrNameLst>
                                      </p:cBhvr>
                                    </p:anim>
                                    <p:animRot by="21600000">
                                      <p:cBhvr>
                                        <p:cTn id="56" dur="1700" fill="hold">
                                          <p:stCondLst>
                                            <p:cond delay="0"/>
                                          </p:stCondLst>
                                        </p:cTn>
                                        <p:tgtEl>
                                          <p:spTgt spid="399"/>
                                        </p:tgtEl>
                                        <p:attrNameLst>
                                          <p:attrName>r</p:attrName>
                                        </p:attrNameLst>
                                      </p:cBhvr>
                                    </p:animRot>
                                  </p:childTnLst>
                                </p:cTn>
                              </p:par>
                              <p:par>
                                <p:cTn id="57" presetID="23" presetClass="entr" presetSubtype="16" fill="hold" nodeType="withEffect">
                                  <p:stCondLst>
                                    <p:cond delay="1500"/>
                                  </p:stCondLst>
                                  <p:childTnLst>
                                    <p:set>
                                      <p:cBhvr>
                                        <p:cTn id="58" dur="1" fill="hold">
                                          <p:stCondLst>
                                            <p:cond delay="0"/>
                                          </p:stCondLst>
                                        </p:cTn>
                                        <p:tgtEl>
                                          <p:spTgt spid="403"/>
                                        </p:tgtEl>
                                        <p:attrNameLst>
                                          <p:attrName>style.visibility</p:attrName>
                                        </p:attrNameLst>
                                      </p:cBhvr>
                                      <p:to>
                                        <p:strVal val="visible"/>
                                      </p:to>
                                    </p:set>
                                    <p:anim calcmode="lin" valueType="num">
                                      <p:cBhvr>
                                        <p:cTn id="59" dur="500" fill="hold"/>
                                        <p:tgtEl>
                                          <p:spTgt spid="403"/>
                                        </p:tgtEl>
                                        <p:attrNameLst>
                                          <p:attrName>ppt_w</p:attrName>
                                        </p:attrNameLst>
                                      </p:cBhvr>
                                      <p:tavLst>
                                        <p:tav tm="0">
                                          <p:val>
                                            <p:fltVal val="0"/>
                                          </p:val>
                                        </p:tav>
                                        <p:tav tm="100000">
                                          <p:val>
                                            <p:strVal val="#ppt_w"/>
                                          </p:val>
                                        </p:tav>
                                      </p:tavLst>
                                    </p:anim>
                                    <p:anim calcmode="lin" valueType="num">
                                      <p:cBhvr>
                                        <p:cTn id="60" dur="500" fill="hold"/>
                                        <p:tgtEl>
                                          <p:spTgt spid="403"/>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1250"/>
                                  </p:stCondLst>
                                  <p:childTnLst>
                                    <p:set>
                                      <p:cBhvr>
                                        <p:cTn id="62" dur="1" fill="hold">
                                          <p:stCondLst>
                                            <p:cond delay="0"/>
                                          </p:stCondLst>
                                        </p:cTn>
                                        <p:tgtEl>
                                          <p:spTgt spid="406"/>
                                        </p:tgtEl>
                                        <p:attrNameLst>
                                          <p:attrName>style.visibility</p:attrName>
                                        </p:attrNameLst>
                                      </p:cBhvr>
                                      <p:to>
                                        <p:strVal val="visible"/>
                                      </p:to>
                                    </p:set>
                                    <p:anim calcmode="lin" valueType="num">
                                      <p:cBhvr>
                                        <p:cTn id="63" dur="500" fill="hold"/>
                                        <p:tgtEl>
                                          <p:spTgt spid="406"/>
                                        </p:tgtEl>
                                        <p:attrNameLst>
                                          <p:attrName>ppt_w</p:attrName>
                                        </p:attrNameLst>
                                      </p:cBhvr>
                                      <p:tavLst>
                                        <p:tav tm="0">
                                          <p:val>
                                            <p:fltVal val="0"/>
                                          </p:val>
                                        </p:tav>
                                        <p:tav tm="100000">
                                          <p:val>
                                            <p:strVal val="#ppt_w"/>
                                          </p:val>
                                        </p:tav>
                                      </p:tavLst>
                                    </p:anim>
                                    <p:anim calcmode="lin" valueType="num">
                                      <p:cBhvr>
                                        <p:cTn id="64" dur="500" fill="hold"/>
                                        <p:tgtEl>
                                          <p:spTgt spid="40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1000"/>
                                  </p:stCondLst>
                                  <p:childTnLst>
                                    <p:set>
                                      <p:cBhvr>
                                        <p:cTn id="66" dur="1" fill="hold">
                                          <p:stCondLst>
                                            <p:cond delay="0"/>
                                          </p:stCondLst>
                                        </p:cTn>
                                        <p:tgtEl>
                                          <p:spTgt spid="409"/>
                                        </p:tgtEl>
                                        <p:attrNameLst>
                                          <p:attrName>style.visibility</p:attrName>
                                        </p:attrNameLst>
                                      </p:cBhvr>
                                      <p:to>
                                        <p:strVal val="visible"/>
                                      </p:to>
                                    </p:set>
                                    <p:anim calcmode="lin" valueType="num">
                                      <p:cBhvr>
                                        <p:cTn id="67" dur="500" fill="hold"/>
                                        <p:tgtEl>
                                          <p:spTgt spid="409"/>
                                        </p:tgtEl>
                                        <p:attrNameLst>
                                          <p:attrName>ppt_w</p:attrName>
                                        </p:attrNameLst>
                                      </p:cBhvr>
                                      <p:tavLst>
                                        <p:tav tm="0">
                                          <p:val>
                                            <p:fltVal val="0"/>
                                          </p:val>
                                        </p:tav>
                                        <p:tav tm="100000">
                                          <p:val>
                                            <p:strVal val="#ppt_w"/>
                                          </p:val>
                                        </p:tav>
                                      </p:tavLst>
                                    </p:anim>
                                    <p:anim calcmode="lin" valueType="num">
                                      <p:cBhvr>
                                        <p:cTn id="68" dur="500" fill="hold"/>
                                        <p:tgtEl>
                                          <p:spTgt spid="409"/>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750"/>
                                  </p:stCondLst>
                                  <p:childTnLst>
                                    <p:set>
                                      <p:cBhvr>
                                        <p:cTn id="70" dur="1" fill="hold">
                                          <p:stCondLst>
                                            <p:cond delay="0"/>
                                          </p:stCondLst>
                                        </p:cTn>
                                        <p:tgtEl>
                                          <p:spTgt spid="412"/>
                                        </p:tgtEl>
                                        <p:attrNameLst>
                                          <p:attrName>style.visibility</p:attrName>
                                        </p:attrNameLst>
                                      </p:cBhvr>
                                      <p:to>
                                        <p:strVal val="visible"/>
                                      </p:to>
                                    </p:set>
                                    <p:anim calcmode="lin" valueType="num">
                                      <p:cBhvr>
                                        <p:cTn id="71" dur="500" fill="hold"/>
                                        <p:tgtEl>
                                          <p:spTgt spid="412"/>
                                        </p:tgtEl>
                                        <p:attrNameLst>
                                          <p:attrName>ppt_w</p:attrName>
                                        </p:attrNameLst>
                                      </p:cBhvr>
                                      <p:tavLst>
                                        <p:tav tm="0">
                                          <p:val>
                                            <p:fltVal val="0"/>
                                          </p:val>
                                        </p:tav>
                                        <p:tav tm="100000">
                                          <p:val>
                                            <p:strVal val="#ppt_w"/>
                                          </p:val>
                                        </p:tav>
                                      </p:tavLst>
                                    </p:anim>
                                    <p:anim calcmode="lin" valueType="num">
                                      <p:cBhvr>
                                        <p:cTn id="72" dur="500" fill="hold"/>
                                        <p:tgtEl>
                                          <p:spTgt spid="412"/>
                                        </p:tgtEl>
                                        <p:attrNameLst>
                                          <p:attrName>ppt_h</p:attrName>
                                        </p:attrNameLst>
                                      </p:cBhvr>
                                      <p:tavLst>
                                        <p:tav tm="0">
                                          <p:val>
                                            <p:fltVal val="0"/>
                                          </p:val>
                                        </p:tav>
                                        <p:tav tm="100000">
                                          <p:val>
                                            <p:strVal val="#ppt_h"/>
                                          </p:val>
                                        </p:tav>
                                      </p:tavLst>
                                    </p:anim>
                                  </p:childTnLst>
                                </p:cTn>
                              </p:par>
                              <p:par>
                                <p:cTn id="73" presetID="2" presetClass="entr" presetSubtype="4" fill="hold" grpId="0" nodeType="withEffect">
                                  <p:stCondLst>
                                    <p:cond delay="1000"/>
                                  </p:stCondLst>
                                  <p:childTnLst>
                                    <p:set>
                                      <p:cBhvr>
                                        <p:cTn id="74" dur="1" fill="hold">
                                          <p:stCondLst>
                                            <p:cond delay="0"/>
                                          </p:stCondLst>
                                        </p:cTn>
                                        <p:tgtEl>
                                          <p:spTgt spid="422"/>
                                        </p:tgtEl>
                                        <p:attrNameLst>
                                          <p:attrName>style.visibility</p:attrName>
                                        </p:attrNameLst>
                                      </p:cBhvr>
                                      <p:to>
                                        <p:strVal val="visible"/>
                                      </p:to>
                                    </p:set>
                                    <p:anim calcmode="lin" valueType="num">
                                      <p:cBhvr additive="base">
                                        <p:cTn id="75" dur="500" fill="hold"/>
                                        <p:tgtEl>
                                          <p:spTgt spid="422"/>
                                        </p:tgtEl>
                                        <p:attrNameLst>
                                          <p:attrName>ppt_x</p:attrName>
                                        </p:attrNameLst>
                                      </p:cBhvr>
                                      <p:tavLst>
                                        <p:tav tm="0">
                                          <p:val>
                                            <p:strVal val="#ppt_x"/>
                                          </p:val>
                                        </p:tav>
                                        <p:tav tm="100000">
                                          <p:val>
                                            <p:strVal val="#ppt_x"/>
                                          </p:val>
                                        </p:tav>
                                      </p:tavLst>
                                    </p:anim>
                                    <p:anim calcmode="lin" valueType="num">
                                      <p:cBhvr additive="base">
                                        <p:cTn id="76" dur="500" fill="hold"/>
                                        <p:tgtEl>
                                          <p:spTgt spid="4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750"/>
                                  </p:stCondLst>
                                  <p:childTnLst>
                                    <p:set>
                                      <p:cBhvr>
                                        <p:cTn id="78" dur="1" fill="hold">
                                          <p:stCondLst>
                                            <p:cond delay="0"/>
                                          </p:stCondLst>
                                        </p:cTn>
                                        <p:tgtEl>
                                          <p:spTgt spid="421"/>
                                        </p:tgtEl>
                                        <p:attrNameLst>
                                          <p:attrName>style.visibility</p:attrName>
                                        </p:attrNameLst>
                                      </p:cBhvr>
                                      <p:to>
                                        <p:strVal val="visible"/>
                                      </p:to>
                                    </p:set>
                                    <p:anim calcmode="lin" valueType="num">
                                      <p:cBhvr additive="base">
                                        <p:cTn id="79" dur="500" fill="hold"/>
                                        <p:tgtEl>
                                          <p:spTgt spid="421"/>
                                        </p:tgtEl>
                                        <p:attrNameLst>
                                          <p:attrName>ppt_x</p:attrName>
                                        </p:attrNameLst>
                                      </p:cBhvr>
                                      <p:tavLst>
                                        <p:tav tm="0">
                                          <p:val>
                                            <p:strVal val="#ppt_x"/>
                                          </p:val>
                                        </p:tav>
                                        <p:tav tm="100000">
                                          <p:val>
                                            <p:strVal val="#ppt_x"/>
                                          </p:val>
                                        </p:tav>
                                      </p:tavLst>
                                    </p:anim>
                                    <p:anim calcmode="lin" valueType="num">
                                      <p:cBhvr additive="base">
                                        <p:cTn id="80" dur="500" fill="hold"/>
                                        <p:tgtEl>
                                          <p:spTgt spid="4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250"/>
                                  </p:stCondLst>
                                  <p:childTnLst>
                                    <p:set>
                                      <p:cBhvr>
                                        <p:cTn id="82" dur="1" fill="hold">
                                          <p:stCondLst>
                                            <p:cond delay="0"/>
                                          </p:stCondLst>
                                        </p:cTn>
                                        <p:tgtEl>
                                          <p:spTgt spid="424"/>
                                        </p:tgtEl>
                                        <p:attrNameLst>
                                          <p:attrName>style.visibility</p:attrName>
                                        </p:attrNameLst>
                                      </p:cBhvr>
                                      <p:to>
                                        <p:strVal val="visible"/>
                                      </p:to>
                                    </p:set>
                                    <p:anim calcmode="lin" valueType="num">
                                      <p:cBhvr additive="base">
                                        <p:cTn id="83" dur="500" fill="hold"/>
                                        <p:tgtEl>
                                          <p:spTgt spid="424"/>
                                        </p:tgtEl>
                                        <p:attrNameLst>
                                          <p:attrName>ppt_x</p:attrName>
                                        </p:attrNameLst>
                                      </p:cBhvr>
                                      <p:tavLst>
                                        <p:tav tm="0">
                                          <p:val>
                                            <p:strVal val="#ppt_x"/>
                                          </p:val>
                                        </p:tav>
                                        <p:tav tm="100000">
                                          <p:val>
                                            <p:strVal val="#ppt_x"/>
                                          </p:val>
                                        </p:tav>
                                      </p:tavLst>
                                    </p:anim>
                                    <p:anim calcmode="lin" valueType="num">
                                      <p:cBhvr additive="base">
                                        <p:cTn id="84" dur="500" fill="hold"/>
                                        <p:tgtEl>
                                          <p:spTgt spid="4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1500"/>
                                  </p:stCondLst>
                                  <p:childTnLst>
                                    <p:set>
                                      <p:cBhvr>
                                        <p:cTn id="86" dur="1" fill="hold">
                                          <p:stCondLst>
                                            <p:cond delay="0"/>
                                          </p:stCondLst>
                                        </p:cTn>
                                        <p:tgtEl>
                                          <p:spTgt spid="425"/>
                                        </p:tgtEl>
                                        <p:attrNameLst>
                                          <p:attrName>style.visibility</p:attrName>
                                        </p:attrNameLst>
                                      </p:cBhvr>
                                      <p:to>
                                        <p:strVal val="visible"/>
                                      </p:to>
                                    </p:set>
                                    <p:anim calcmode="lin" valueType="num">
                                      <p:cBhvr additive="base">
                                        <p:cTn id="87" dur="500" fill="hold"/>
                                        <p:tgtEl>
                                          <p:spTgt spid="425"/>
                                        </p:tgtEl>
                                        <p:attrNameLst>
                                          <p:attrName>ppt_x</p:attrName>
                                        </p:attrNameLst>
                                      </p:cBhvr>
                                      <p:tavLst>
                                        <p:tav tm="0">
                                          <p:val>
                                            <p:strVal val="#ppt_x"/>
                                          </p:val>
                                        </p:tav>
                                        <p:tav tm="100000">
                                          <p:val>
                                            <p:strVal val="#ppt_x"/>
                                          </p:val>
                                        </p:tav>
                                      </p:tavLst>
                                    </p:anim>
                                    <p:anim calcmode="lin" valueType="num">
                                      <p:cBhvr additive="base">
                                        <p:cTn id="88" dur="500" fill="hold"/>
                                        <p:tgtEl>
                                          <p:spTgt spid="425"/>
                                        </p:tgtEl>
                                        <p:attrNameLst>
                                          <p:attrName>ppt_y</p:attrName>
                                        </p:attrNameLst>
                                      </p:cBhvr>
                                      <p:tavLst>
                                        <p:tav tm="0">
                                          <p:val>
                                            <p:strVal val="1+#ppt_h/2"/>
                                          </p:val>
                                        </p:tav>
                                        <p:tav tm="100000">
                                          <p:val>
                                            <p:strVal val="#ppt_y"/>
                                          </p:val>
                                        </p:tav>
                                      </p:tavLst>
                                    </p:anim>
                                  </p:childTnLst>
                                </p:cTn>
                              </p:par>
                              <p:par>
                                <p:cTn id="89" presetID="2" presetClass="entr" presetSubtype="1" fill="hold" grpId="0" nodeType="withEffect">
                                  <p:stCondLst>
                                    <p:cond delay="900"/>
                                  </p:stCondLst>
                                  <p:childTnLst>
                                    <p:set>
                                      <p:cBhvr>
                                        <p:cTn id="90" dur="1" fill="hold">
                                          <p:stCondLst>
                                            <p:cond delay="0"/>
                                          </p:stCondLst>
                                        </p:cTn>
                                        <p:tgtEl>
                                          <p:spTgt spid="418"/>
                                        </p:tgtEl>
                                        <p:attrNameLst>
                                          <p:attrName>style.visibility</p:attrName>
                                        </p:attrNameLst>
                                      </p:cBhvr>
                                      <p:to>
                                        <p:strVal val="visible"/>
                                      </p:to>
                                    </p:set>
                                    <p:anim calcmode="lin" valueType="num">
                                      <p:cBhvr additive="base">
                                        <p:cTn id="91" dur="700" fill="hold"/>
                                        <p:tgtEl>
                                          <p:spTgt spid="418"/>
                                        </p:tgtEl>
                                        <p:attrNameLst>
                                          <p:attrName>ppt_x</p:attrName>
                                        </p:attrNameLst>
                                      </p:cBhvr>
                                      <p:tavLst>
                                        <p:tav tm="0">
                                          <p:val>
                                            <p:strVal val="#ppt_x"/>
                                          </p:val>
                                        </p:tav>
                                        <p:tav tm="100000">
                                          <p:val>
                                            <p:strVal val="#ppt_x"/>
                                          </p:val>
                                        </p:tav>
                                      </p:tavLst>
                                    </p:anim>
                                    <p:anim calcmode="lin" valueType="num">
                                      <p:cBhvr additive="base">
                                        <p:cTn id="92" dur="700" fill="hold"/>
                                        <p:tgtEl>
                                          <p:spTgt spid="4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p:bldP spid="392" grpId="0" animBg="1"/>
      <p:bldP spid="393" grpId="0" animBg="1"/>
      <p:bldP spid="394" grpId="0" animBg="1"/>
      <p:bldP spid="395" grpId="0" animBg="1"/>
      <p:bldP spid="396" grpId="0" animBg="1"/>
      <p:bldP spid="397" grpId="0" animBg="1"/>
      <p:bldP spid="398" grpId="0" animBg="1"/>
      <p:bldP spid="399" grpId="0"/>
      <p:bldP spid="418" grpId="0"/>
      <p:bldP spid="421" grpId="0"/>
      <p:bldP spid="422" grpId="0"/>
      <p:bldP spid="424" grpId="0"/>
      <p:bldP spid="4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状态监测.png状态监测"/>
          <p:cNvPicPr>
            <a:picLocks noChangeAspect="1"/>
          </p:cNvPicPr>
          <p:nvPr/>
        </p:nvPicPr>
        <p:blipFill>
          <a:blip r:embed="rId1"/>
          <a:srcRect/>
          <a:stretch>
            <a:fillRect/>
          </a:stretch>
        </p:blipFill>
        <p:spPr>
          <a:xfrm>
            <a:off x="1367155" y="1835150"/>
            <a:ext cx="14166850" cy="6221730"/>
          </a:xfrm>
          <a:prstGeom prst="rect">
            <a:avLst/>
          </a:prstGeom>
          <a:noFill/>
          <a:ln>
            <a:noFill/>
          </a:ln>
        </p:spPr>
      </p:pic>
      <p:sp>
        <p:nvSpPr>
          <p:cNvPr id="14" name="TextBox 13"/>
          <p:cNvSpPr txBox="1"/>
          <p:nvPr/>
        </p:nvSpPr>
        <p:spPr>
          <a:xfrm>
            <a:off x="287020" y="395605"/>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设备报警系统</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物理设备模拟器2.png物理设备模拟器2"/>
          <p:cNvPicPr>
            <a:picLocks noChangeAspect="1"/>
          </p:cNvPicPr>
          <p:nvPr/>
        </p:nvPicPr>
        <p:blipFill>
          <a:blip r:embed="rId1"/>
          <a:srcRect/>
          <a:stretch>
            <a:fillRect/>
          </a:stretch>
        </p:blipFill>
        <p:spPr>
          <a:xfrm>
            <a:off x="502920" y="2546667"/>
            <a:ext cx="16469358" cy="4639945"/>
          </a:xfrm>
          <a:prstGeom prst="rect">
            <a:avLst/>
          </a:prstGeom>
          <a:noFill/>
          <a:ln>
            <a:noFill/>
          </a:ln>
        </p:spPr>
      </p:pic>
      <p:sp>
        <p:nvSpPr>
          <p:cNvPr id="14" name="TextBox 13"/>
          <p:cNvSpPr txBox="1"/>
          <p:nvPr/>
        </p:nvSpPr>
        <p:spPr>
          <a:xfrm>
            <a:off x="431165" y="539115"/>
            <a:ext cx="5375910" cy="76835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00" dirty="0">
                <a:solidFill>
                  <a:srgbClr val="CEE1F2"/>
                </a:solidFill>
              </a:rPr>
              <a:t>物理模拟器实时检测</a:t>
            </a:r>
            <a:endParaRPr lang="zh-CN" altLang="en-US" sz="4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Recent\His\HIS_img\测试系统--前端地图测试.png测试系统--前端地图测试"/>
          <p:cNvPicPr>
            <a:picLocks noChangeAspect="1"/>
          </p:cNvPicPr>
          <p:nvPr/>
        </p:nvPicPr>
        <p:blipFill>
          <a:blip r:embed="rId1"/>
          <a:srcRect/>
          <a:stretch>
            <a:fillRect/>
          </a:stretch>
        </p:blipFill>
        <p:spPr>
          <a:xfrm>
            <a:off x="502920" y="2613660"/>
            <a:ext cx="16469358" cy="4505960"/>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地图测试功能</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1" descr="D:\桌面\医疗设备.png医疗设备"/>
          <p:cNvPicPr>
            <a:picLocks noChangeAspect="1"/>
          </p:cNvPicPr>
          <p:nvPr/>
        </p:nvPicPr>
        <p:blipFill>
          <a:blip r:embed="rId1"/>
          <a:srcRect/>
          <a:stretch>
            <a:fillRect/>
          </a:stretch>
        </p:blipFill>
        <p:spPr>
          <a:xfrm>
            <a:off x="921385" y="1257300"/>
            <a:ext cx="15554960" cy="7183120"/>
          </a:xfrm>
          <a:prstGeom prst="rect">
            <a:avLst/>
          </a:prstGeom>
          <a:noFill/>
          <a:ln>
            <a:noFill/>
          </a:ln>
        </p:spPr>
      </p:pic>
      <p:sp>
        <p:nvSpPr>
          <p:cNvPr id="14" name="TextBox 13"/>
          <p:cNvSpPr txBox="1"/>
          <p:nvPr/>
        </p:nvSpPr>
        <p:spPr>
          <a:xfrm>
            <a:off x="287020" y="395605"/>
            <a:ext cx="5375910" cy="82994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800" dirty="0">
                <a:solidFill>
                  <a:srgbClr val="CEE1F2"/>
                </a:solidFill>
              </a:rPr>
              <a:t>医疗设备管理系统</a:t>
            </a:r>
            <a:endParaRPr lang="zh-CN" altLang="en-US" sz="48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21" name="Rectangle 8"/>
          <p:cNvSpPr/>
          <p:nvPr/>
        </p:nvSpPr>
        <p:spPr>
          <a:xfrm>
            <a:off x="0" y="1384859"/>
            <a:ext cx="17099136" cy="5828025"/>
          </a:xfrm>
          <a:prstGeom prst="rect">
            <a:avLst/>
          </a:prstGeom>
          <a:blipFill dpi="0" rotWithShape="1">
            <a:blip r:embed="rId1"/>
            <a:srcRect/>
            <a:stretch>
              <a:fillRect t="-45000" b="-5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69143" tIns="84572" rIns="169143" bIns="84572" anchor="ctr"/>
          <a:lstStyle/>
          <a:p>
            <a:pPr algn="ctr" defTabSz="408305" fontAlgn="auto">
              <a:spcBef>
                <a:spcPts val="0"/>
              </a:spcBef>
              <a:spcAft>
                <a:spcPts val="0"/>
              </a:spcAft>
            </a:pPr>
            <a:endParaRPr lang="en-US" sz="35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grpSp>
        <p:nvGrpSpPr>
          <p:cNvPr id="22" name="Group 9"/>
          <p:cNvGrpSpPr/>
          <p:nvPr/>
        </p:nvGrpSpPr>
        <p:grpSpPr bwMode="auto">
          <a:xfrm>
            <a:off x="47136" y="2189547"/>
            <a:ext cx="4308999" cy="5023337"/>
            <a:chOff x="-159292" y="901147"/>
            <a:chExt cx="2334024" cy="2131459"/>
          </a:xfrm>
        </p:grpSpPr>
        <p:grpSp>
          <p:nvGrpSpPr>
            <p:cNvPr id="23" name="Group 41"/>
            <p:cNvGrpSpPr/>
            <p:nvPr/>
          </p:nvGrpSpPr>
          <p:grpSpPr>
            <a:xfrm>
              <a:off x="-159292" y="901147"/>
              <a:ext cx="2169802" cy="2131459"/>
              <a:chOff x="2981553" y="1419609"/>
              <a:chExt cx="2981049" cy="2131459"/>
            </a:xfrm>
            <a:solidFill>
              <a:schemeClr val="tx2">
                <a:lumMod val="60000"/>
                <a:lumOff val="40000"/>
              </a:schemeClr>
            </a:solidFill>
          </p:grpSpPr>
          <p:sp>
            <p:nvSpPr>
              <p:cNvPr id="25" name="Rectangle 12"/>
              <p:cNvSpPr/>
              <p:nvPr/>
            </p:nvSpPr>
            <p:spPr>
              <a:xfrm>
                <a:off x="2981553" y="1419609"/>
                <a:ext cx="2981049" cy="2131459"/>
              </a:xfrm>
              <a:prstGeom prst="rect">
                <a:avLst/>
              </a:prstGeom>
              <a:solidFill>
                <a:schemeClr val="accent3"/>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08175" fontAlgn="auto">
                  <a:spcBef>
                    <a:spcPts val="0"/>
                  </a:spcBef>
                  <a:spcAft>
                    <a:spcPts val="0"/>
                  </a:spcAft>
                  <a:defRPr/>
                </a:pPr>
                <a:endParaRPr lang="en-US" sz="35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26" name="TextBox 25"/>
              <p:cNvSpPr txBox="1"/>
              <p:nvPr/>
            </p:nvSpPr>
            <p:spPr>
              <a:xfrm>
                <a:off x="3377094" y="2250729"/>
                <a:ext cx="2189067" cy="574172"/>
              </a:xfrm>
              <a:prstGeom prst="rect">
                <a:avLst/>
              </a:prstGeom>
              <a:noFill/>
            </p:spPr>
            <p:txBody>
              <a:bodyPr>
                <a:spAutoFit/>
              </a:bodyPr>
              <a:lstStyle/>
              <a:p>
                <a:pPr algn="ctr" defTabSz="1908175" fontAlgn="auto">
                  <a:spcBef>
                    <a:spcPts val="0"/>
                  </a:spcBef>
                  <a:spcAft>
                    <a:spcPts val="0"/>
                  </a:spcAft>
                  <a:defRPr/>
                </a:pPr>
                <a:endParaRPr lang="en-US" altLang="zh-CN" sz="3100" b="1"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r>
                  <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更多关于项目源码以及界面展示，请参考</a:t>
                </a:r>
                <a:r>
                  <a:rPr lang="en-US" altLang="zh-CN"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gitee</a:t>
                </a:r>
                <a:r>
                  <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rPr>
                  <a:t>和在线测试。</a:t>
                </a:r>
                <a:endParaRPr lang="zh-CN" altLang="en-US" sz="17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27" name="TextBox 26"/>
              <p:cNvSpPr txBox="1"/>
              <p:nvPr/>
            </p:nvSpPr>
            <p:spPr>
              <a:xfrm>
                <a:off x="4178608" y="1727580"/>
                <a:ext cx="633676" cy="620182"/>
              </a:xfrm>
              <a:prstGeom prst="rect">
                <a:avLst/>
              </a:prstGeom>
              <a:noFill/>
            </p:spPr>
            <p:txBody>
              <a:bodyPr anchor="ctr">
                <a:spAutoFit/>
              </a:bodyPr>
              <a:lstStyle/>
              <a:p>
                <a:pPr algn="ctr" defTabSz="1908175" fontAlgn="auto">
                  <a:spcBef>
                    <a:spcPts val="0"/>
                  </a:spcBef>
                  <a:spcAft>
                    <a:spcPts val="0"/>
                  </a:spcAft>
                  <a:defRPr/>
                </a:pPr>
                <a:endParaRPr lang="en-US" sz="8900"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grpSp>
        <p:sp>
          <p:nvSpPr>
            <p:cNvPr id="24" name="Isosceles Triangle 11"/>
            <p:cNvSpPr/>
            <p:nvPr/>
          </p:nvSpPr>
          <p:spPr>
            <a:xfrm rot="5400000">
              <a:off x="1846806" y="1869250"/>
              <a:ext cx="460598" cy="1952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08305" fontAlgn="auto">
                <a:spcBef>
                  <a:spcPts val="0"/>
                </a:spcBef>
                <a:spcAft>
                  <a:spcPts val="0"/>
                </a:spcAft>
              </a:pPr>
              <a:endParaRPr lang="en-US" sz="3500" kern="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grpSp>
      <p:sp>
        <p:nvSpPr>
          <p:cNvPr id="28" name="TextBox 27"/>
          <p:cNvSpPr txBox="1"/>
          <p:nvPr/>
        </p:nvSpPr>
        <p:spPr>
          <a:xfrm>
            <a:off x="741979" y="7739865"/>
            <a:ext cx="15652183" cy="923290"/>
          </a:xfrm>
          <a:prstGeom prst="rect">
            <a:avLst/>
          </a:prstGeom>
          <a:noFill/>
        </p:spPr>
        <p:txBody>
          <a:bodyPr wrap="square" lIns="0" tIns="0" rIns="0" bIns="0">
            <a:spAutoFit/>
          </a:bodyPr>
          <a:lstStyle/>
          <a:p>
            <a:pPr algn="ctr" defTabSz="1908175" fontAlgn="auto">
              <a:spcBef>
                <a:spcPts val="0"/>
              </a:spcBef>
              <a:spcAft>
                <a:spcPts val="0"/>
              </a:spcAft>
              <a:defRPr/>
            </a:pPr>
            <a:r>
              <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前往gitee进行下载，以避免版本过旧导致的各种bug</a:t>
            </a:r>
            <a:r>
              <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a:t>
            </a:r>
            <a:r>
              <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https://gitee.com/wuyao-kejiu/his</a:t>
            </a:r>
            <a:endPar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endParaRPr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a:p>
            <a:pPr algn="ctr" defTabSz="1908175" fontAlgn="auto">
              <a:spcBef>
                <a:spcPts val="0"/>
              </a:spcBef>
              <a:spcAft>
                <a:spcPts val="0"/>
              </a:spcAft>
              <a:defRPr/>
            </a:pPr>
            <a:r>
              <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rPr>
              <a:t>演示地址：http://120.27.154.154:80</a:t>
            </a:r>
            <a:endParaRPr lang="zh-CN" sz="2000" kern="0" dirty="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cxnSp>
        <p:nvCxnSpPr>
          <p:cNvPr id="33" name="Straight Connector 20"/>
          <p:cNvCxnSpPr/>
          <p:nvPr/>
        </p:nvCxnSpPr>
        <p:spPr>
          <a:xfrm>
            <a:off x="725128" y="7212884"/>
            <a:ext cx="15640460"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21"/>
          <p:cNvSpPr/>
          <p:nvPr/>
        </p:nvSpPr>
        <p:spPr>
          <a:xfrm>
            <a:off x="287320" y="3347674"/>
            <a:ext cx="3314700" cy="445770"/>
          </a:xfrm>
          <a:prstGeom prst="rect">
            <a:avLst/>
          </a:prstGeom>
        </p:spPr>
        <p:txBody>
          <a:bodyPr wrap="none" lIns="0" tIns="0" rIns="0" bIns="0" anchor="ctr">
            <a:spAutoFit/>
          </a:bodyPr>
          <a:lstStyle/>
          <a:p>
            <a:pPr algn="ctr" defTabSz="1908175" fontAlgn="auto">
              <a:spcBef>
                <a:spcPts val="0"/>
              </a:spcBef>
              <a:spcAft>
                <a:spcPts val="0"/>
              </a:spcAft>
              <a:defRPr/>
            </a:pPr>
            <a:r>
              <a:rPr lang="zh-CN" altLang="en-US" sz="2900" b="1" kern="0" dirty="0">
                <a:solidFill>
                  <a:schemeClr val="bg2">
                    <a:lumMod val="25000"/>
                  </a:schemeClr>
                </a:solidFill>
                <a:latin typeface="微软雅黑" panose="020B0503020204020204" pitchFamily="34" charset="-122"/>
                <a:ea typeface="微软雅黑" panose="020B0503020204020204" pitchFamily="34" charset="-122"/>
                <a:sym typeface="Helvetica Light"/>
              </a:rPr>
              <a:t>源码分享与项目展示</a:t>
            </a:r>
            <a:endParaRPr lang="zh-CN" altLang="en-US" sz="2900" b="1" kern="0" dirty="0">
              <a:solidFill>
                <a:schemeClr val="bg2">
                  <a:lumMod val="25000"/>
                </a:schemeClr>
              </a:solidFill>
              <a:latin typeface="微软雅黑" panose="020B0503020204020204" pitchFamily="34" charset="-122"/>
              <a:ea typeface="微软雅黑" panose="020B0503020204020204" pitchFamily="34" charset="-122"/>
              <a:sym typeface="Helvetica Light"/>
            </a:endParaRPr>
          </a:p>
        </p:txBody>
      </p:sp>
      <p:sp>
        <p:nvSpPr>
          <p:cNvPr id="17"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descr="shan"/>
          <p:cNvPicPr>
            <a:picLocks noChangeAspect="1"/>
          </p:cNvPicPr>
          <p:nvPr/>
        </p:nvPicPr>
        <p:blipFill>
          <a:blip r:embed="rId2"/>
          <a:stretch>
            <a:fillRect/>
          </a:stretch>
        </p:blipFill>
        <p:spPr>
          <a:xfrm>
            <a:off x="11664315" y="3419475"/>
            <a:ext cx="4762500"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accel="50000" decel="50000" fill="hold" grpId="0" nodeType="withEffect">
                                  <p:stCondLst>
                                    <p:cond delay="50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18" presetClass="entr" presetSubtype="3"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trips(upRight)">
                                      <p:cBhvr>
                                        <p:cTn id="20" dur="500"/>
                                        <p:tgtEl>
                                          <p:spTgt spid="33"/>
                                        </p:tgtEl>
                                      </p:cBhvr>
                                    </p:animEffect>
                                  </p:childTnLst>
                                </p:cTn>
                              </p:par>
                              <p:par>
                                <p:cTn id="21" presetID="14" presetClass="entr" presetSubtype="1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randombar(horizontal)">
                                      <p:cBhvr>
                                        <p:cTn id="23" dur="500"/>
                                        <p:tgtEl>
                                          <p:spTgt spid="28"/>
                                        </p:tgtEl>
                                      </p:cBhvr>
                                    </p:animEffect>
                                  </p:childTnLst>
                                </p:cTn>
                              </p:par>
                              <p:par>
                                <p:cTn id="24" presetID="14" presetClass="entr" presetSubtype="10" fill="hold" nodeType="withEffect">
                                  <p:stCondLst>
                                    <p:cond delay="30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p:bldP spid="2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extBox 13"/>
          <p:cNvSpPr txBox="1"/>
          <p:nvPr/>
        </p:nvSpPr>
        <p:spPr>
          <a:xfrm>
            <a:off x="3815080" y="3347720"/>
            <a:ext cx="9300845" cy="1106805"/>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6600" dirty="0">
                <a:solidFill>
                  <a:srgbClr val="CEE1F2"/>
                </a:solidFill>
              </a:rPr>
              <a:t>感谢各位评委老师聆听</a:t>
            </a:r>
            <a:r>
              <a:rPr lang="zh-CN" altLang="en-US" dirty="0">
                <a:solidFill>
                  <a:srgbClr val="CEE1F2"/>
                </a:solidFill>
              </a:rPr>
              <a:t>！</a:t>
            </a:r>
            <a:endParaRPr lang="zh-CN" altLang="en-US"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30"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en-US" altLang="zh-CN" sz="8380" dirty="0">
                <a:solidFill>
                  <a:srgbClr val="F8F8F8"/>
                </a:solidFill>
                <a:latin typeface="微软雅黑" panose="020B0503020204020204" pitchFamily="34" charset="-122"/>
                <a:ea typeface="微软雅黑" panose="020B0503020204020204" pitchFamily="34" charset="-122"/>
                <a:sym typeface="+mn-ea"/>
              </a:rPr>
              <a:t>需求分析</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2"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3" y="1725638"/>
            <a:ext cx="2368230" cy="198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2285" b="1" dirty="0" smtClean="0">
                <a:solidFill>
                  <a:srgbClr val="F8F8F8"/>
                </a:solidFill>
                <a:latin typeface="+mj-ea"/>
                <a:ea typeface="+mj-ea"/>
              </a:rPr>
              <a:t>A</a:t>
            </a:r>
            <a:endParaRPr lang="zh-CN" altLang="en-US" sz="12285" b="1" dirty="0">
              <a:solidFill>
                <a:srgbClr val="F8F8F8"/>
              </a:solidFill>
              <a:latin typeface="+mj-ea"/>
              <a:ea typeface="+mj-ea"/>
            </a:endParaRPr>
          </a:p>
        </p:txBody>
      </p:sp>
      <p:sp>
        <p:nvSpPr>
          <p:cNvPr id="11" name="TextBox 13"/>
          <p:cNvSpPr txBox="1">
            <a:spLocks noChangeArrowheads="1"/>
          </p:cNvSpPr>
          <p:nvPr/>
        </p:nvSpPr>
        <p:spPr bwMode="auto">
          <a:xfrm>
            <a:off x="7003863"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第一章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300" fill="hold"/>
                                        <p:tgtEl>
                                          <p:spTgt spid="10"/>
                                        </p:tgtEl>
                                        <p:attrNameLst>
                                          <p:attrName>ppt_w</p:attrName>
                                        </p:attrNameLst>
                                      </p:cBhvr>
                                      <p:tavLst>
                                        <p:tav tm="0">
                                          <p:val>
                                            <p:fltVal val="0"/>
                                          </p:val>
                                        </p:tav>
                                        <p:tav tm="100000">
                                          <p:val>
                                            <p:strVal val="#ppt_w"/>
                                          </p:val>
                                        </p:tav>
                                      </p:tavLst>
                                    </p:anim>
                                    <p:anim calcmode="lin" valueType="num">
                                      <p:cBhvr>
                                        <p:cTn id="11" dur="300" fill="hold"/>
                                        <p:tgtEl>
                                          <p:spTgt spid="10"/>
                                        </p:tgtEl>
                                        <p:attrNameLst>
                                          <p:attrName>ppt_h</p:attrName>
                                        </p:attrNameLst>
                                      </p:cBhvr>
                                      <p:tavLst>
                                        <p:tav tm="0">
                                          <p:val>
                                            <p:fltVal val="0"/>
                                          </p:val>
                                        </p:tav>
                                        <p:tav tm="100000">
                                          <p:val>
                                            <p:strVal val="#ppt_h"/>
                                          </p:val>
                                        </p:tav>
                                      </p:tavLst>
                                    </p:anim>
                                    <p:anim calcmode="lin" valueType="num">
                                      <p:cBhvr>
                                        <p:cTn id="12" dur="300" fill="hold"/>
                                        <p:tgtEl>
                                          <p:spTgt spid="10"/>
                                        </p:tgtEl>
                                        <p:attrNameLst>
                                          <p:attrName>style.rotation</p:attrName>
                                        </p:attrNameLst>
                                      </p:cBhvr>
                                      <p:tavLst>
                                        <p:tav tm="0">
                                          <p:val>
                                            <p:fltVal val="90"/>
                                          </p:val>
                                        </p:tav>
                                        <p:tav tm="100000">
                                          <p:val>
                                            <p:fltVal val="0"/>
                                          </p:val>
                                        </p:tav>
                                      </p:tavLst>
                                    </p:anim>
                                    <p:animEffect transition="in" filter="fade">
                                      <p:cBhvr>
                                        <p:cTn id="13" dur="300"/>
                                        <p:tgtEl>
                                          <p:spTgt spid="10"/>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style.rotation</p:attrName>
                                        </p:attrNameLst>
                                      </p:cBhvr>
                                      <p:tavLst>
                                        <p:tav tm="0">
                                          <p:val>
                                            <p:fltVal val="90"/>
                                          </p:val>
                                        </p:tav>
                                        <p:tav tm="100000">
                                          <p:val>
                                            <p:fltVal val="0"/>
                                          </p:val>
                                        </p:tav>
                                      </p:tavLst>
                                    </p:anim>
                                    <p:animEffect transition="in" filter="fade">
                                      <p:cBhvr>
                                        <p:cTn id="19" dur="3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6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37" presetClass="path" presetSubtype="0" accel="50000" decel="50000" fill="hold" grpId="1" nodeType="withEffect">
                                  <p:stCondLst>
                                    <p:cond delay="0"/>
                                  </p:stCondLst>
                                  <p:childTnLst>
                                    <p:animMotion origin="layout" path="M -2.52473E-6 2.96296E-6 L -0.00312 0.04328 L -0.01613 0.09305 C -0.0242 0.10926 -0.03774 0.13009 -0.04997 0.14097 C -0.06194 0.15208 -0.07379 0.16018 -0.08771 0.15949 C -0.10749 0.15949 -0.12168 0.14815 -0.13365 0.13773 C -0.14562 0.12731 -0.15304 0.11203 -0.15981 0.09676 L -0.17465 0.04629 L -0.17959 2.96296E-6 " pathEditMode="relative" rAng="0" ptsTypes="FAfafaFAF">
                                      <p:cBhvr>
                                        <p:cTn id="28" dur="1000" spd="-99900" fill="hold"/>
                                        <p:tgtEl>
                                          <p:spTgt spid="8"/>
                                        </p:tgtEl>
                                        <p:attrNameLst>
                                          <p:attrName>ppt_x</p:attrName>
                                          <p:attrName>ppt_y</p:attrName>
                                        </p:attrNameLst>
                                      </p:cBhvr>
                                      <p:rCtr x="-8980" y="8009"/>
                                    </p:animMotion>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utoUpdateAnimBg="0"/>
      <p:bldP spid="7" grpId="0" animBg="1"/>
      <p:bldP spid="8" grpId="0" animBg="1" autoUpdateAnimBg="0"/>
      <p:bldP spid="8" grpId="1" animBg="1" autoUpdateAnimBg="0"/>
      <p:bldP spid="9" grpId="0" animBg="1" autoUpdateAnimBg="0"/>
      <p:bldP spid="10" grpId="0" autoUpdateAnimBg="0"/>
      <p:bldP spid="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pic>
        <p:nvPicPr>
          <p:cNvPr id="2" name="图片 1" descr="Snipaste_2022-04-15_10-48-15"/>
          <p:cNvPicPr>
            <a:picLocks noChangeAspect="1"/>
          </p:cNvPicPr>
          <p:nvPr/>
        </p:nvPicPr>
        <p:blipFill>
          <a:blip r:embed="rId1"/>
          <a:stretch>
            <a:fillRect/>
          </a:stretch>
        </p:blipFill>
        <p:spPr>
          <a:xfrm>
            <a:off x="3671570" y="1619250"/>
            <a:ext cx="7406640" cy="2667000"/>
          </a:xfrm>
          <a:prstGeom prst="rect">
            <a:avLst/>
          </a:prstGeom>
        </p:spPr>
      </p:pic>
      <p:pic>
        <p:nvPicPr>
          <p:cNvPr id="3" name="图片 2" descr="Snipaste_2022-04-15_10-49-13"/>
          <p:cNvPicPr>
            <a:picLocks noChangeAspect="1"/>
          </p:cNvPicPr>
          <p:nvPr/>
        </p:nvPicPr>
        <p:blipFill>
          <a:blip r:embed="rId2"/>
          <a:stretch>
            <a:fillRect/>
          </a:stretch>
        </p:blipFill>
        <p:spPr>
          <a:xfrm>
            <a:off x="8639810" y="6083935"/>
            <a:ext cx="6720840" cy="2651760"/>
          </a:xfrm>
          <a:prstGeom prst="rect">
            <a:avLst/>
          </a:prstGeom>
        </p:spPr>
      </p:pic>
      <p:pic>
        <p:nvPicPr>
          <p:cNvPr id="4" name="图片 3" descr="Snipaste_2022-04-15_10-50-09"/>
          <p:cNvPicPr>
            <a:picLocks noChangeAspect="1"/>
          </p:cNvPicPr>
          <p:nvPr/>
        </p:nvPicPr>
        <p:blipFill>
          <a:blip r:embed="rId3"/>
          <a:stretch>
            <a:fillRect/>
          </a:stretch>
        </p:blipFill>
        <p:spPr>
          <a:xfrm>
            <a:off x="1943100" y="3059430"/>
            <a:ext cx="6964680" cy="4091940"/>
          </a:xfrm>
          <a:prstGeom prst="rect">
            <a:avLst/>
          </a:prstGeom>
        </p:spPr>
      </p:pic>
      <p:pic>
        <p:nvPicPr>
          <p:cNvPr id="5" name="图片 4" descr="Snipaste_2022-04-15_10-51-42"/>
          <p:cNvPicPr>
            <a:picLocks noChangeAspect="1"/>
          </p:cNvPicPr>
          <p:nvPr/>
        </p:nvPicPr>
        <p:blipFill>
          <a:blip r:embed="rId4"/>
          <a:stretch>
            <a:fillRect/>
          </a:stretch>
        </p:blipFill>
        <p:spPr>
          <a:xfrm>
            <a:off x="9144000" y="3203575"/>
            <a:ext cx="6697980"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桌面\上海疫情.jpg上海疫情"/>
          <p:cNvPicPr>
            <a:picLocks noChangeAspect="1" noChangeArrowheads="1"/>
          </p:cNvPicPr>
          <p:nvPr/>
        </p:nvPicPr>
        <p:blipFill rotWithShape="1">
          <a:blip r:embed="rId1"/>
          <a:srcRect/>
          <a:stretch>
            <a:fillRect/>
          </a:stretch>
        </p:blipFill>
        <p:spPr bwMode="auto">
          <a:xfrm>
            <a:off x="1342512" y="1835571"/>
            <a:ext cx="3376295" cy="5074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桌面\22222222.png22222222"/>
          <p:cNvPicPr>
            <a:picLocks noChangeAspect="1" noChangeArrowheads="1"/>
          </p:cNvPicPr>
          <p:nvPr/>
        </p:nvPicPr>
        <p:blipFill rotWithShape="1">
          <a:blip r:embed="rId2"/>
          <a:srcRect/>
          <a:stretch>
            <a:fillRect/>
          </a:stretch>
        </p:blipFill>
        <p:spPr bwMode="auto">
          <a:xfrm>
            <a:off x="4886960" y="1851660"/>
            <a:ext cx="3403600" cy="5119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桌面\1111111111.png1111111111"/>
          <p:cNvPicPr>
            <a:picLocks noChangeAspect="1" noChangeArrowheads="1"/>
          </p:cNvPicPr>
          <p:nvPr/>
        </p:nvPicPr>
        <p:blipFill rotWithShape="1">
          <a:blip r:embed="rId3"/>
          <a:srcRect/>
          <a:stretch>
            <a:fillRect/>
          </a:stretch>
        </p:blipFill>
        <p:spPr bwMode="auto">
          <a:xfrm>
            <a:off x="8495665" y="1946275"/>
            <a:ext cx="3610610" cy="49301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6151" r="23499" b="13580"/>
          <a:stretch>
            <a:fillRect/>
          </a:stretch>
        </p:blipFill>
        <p:spPr bwMode="auto">
          <a:xfrm>
            <a:off x="12168138" y="1835571"/>
            <a:ext cx="3528392" cy="50405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1338913" y="6910128"/>
            <a:ext cx="3408553" cy="1775210"/>
          </a:xfrm>
          <a:prstGeom prst="rect">
            <a:avLst/>
          </a:prstGeom>
          <a:solidFill>
            <a:schemeClr val="accent4"/>
          </a:solidFill>
          <a:ln w="12700">
            <a:miter lim="400000"/>
          </a:ln>
        </p:spPr>
        <p:txBody>
          <a:bodyPr lIns="35513" tIns="35513" rIns="35513" bIns="35513" anchor="ctr"/>
          <a:lstStyle/>
          <a:p>
            <a:pPr algn="ctr" defTabSz="576580"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上海疫情形势严峻</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矩形 6"/>
          <p:cNvSpPr/>
          <p:nvPr/>
        </p:nvSpPr>
        <p:spPr bwMode="auto">
          <a:xfrm>
            <a:off x="4887458" y="6948228"/>
            <a:ext cx="3459911" cy="1775210"/>
          </a:xfrm>
          <a:prstGeom prst="rect">
            <a:avLst/>
          </a:prstGeom>
          <a:solidFill>
            <a:schemeClr val="accent2"/>
          </a:solidFill>
          <a:ln w="12700">
            <a:miter lim="400000"/>
          </a:ln>
        </p:spPr>
        <p:txBody>
          <a:bodyPr lIns="0" tIns="0" rIns="0" bIns="0" anchor="ctr"/>
          <a:lstStyle/>
          <a:p>
            <a:pPr algn="ctr" defTabSz="408305"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人口老龄化的严重</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矩形 7"/>
          <p:cNvSpPr/>
          <p:nvPr/>
        </p:nvSpPr>
        <p:spPr bwMode="auto">
          <a:xfrm>
            <a:off x="8487359" y="6910128"/>
            <a:ext cx="3534503" cy="1775210"/>
          </a:xfrm>
          <a:prstGeom prst="rect">
            <a:avLst/>
          </a:prstGeom>
          <a:solidFill>
            <a:schemeClr val="accent1"/>
          </a:solidFill>
          <a:ln w="12700">
            <a:miter lim="400000"/>
          </a:ln>
        </p:spPr>
        <p:txBody>
          <a:bodyPr lIns="0" tIns="0" rIns="0" bIns="0" anchor="ctr"/>
          <a:lstStyle/>
          <a:p>
            <a:pPr algn="ctr" defTabSz="408305"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乡镇社区医疗体系不完善</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9" name="矩形 8"/>
          <p:cNvSpPr/>
          <p:nvPr/>
        </p:nvSpPr>
        <p:spPr bwMode="auto">
          <a:xfrm>
            <a:off x="12161852" y="6910128"/>
            <a:ext cx="3547032" cy="1775210"/>
          </a:xfrm>
          <a:prstGeom prst="rect">
            <a:avLst/>
          </a:prstGeom>
          <a:solidFill>
            <a:schemeClr val="accent6"/>
          </a:solidFill>
          <a:ln w="12700">
            <a:miter lim="400000"/>
          </a:ln>
        </p:spPr>
        <p:txBody>
          <a:bodyPr lIns="35513" tIns="35513" rIns="35513" bIns="35513" anchor="ctr"/>
          <a:lstStyle/>
          <a:p>
            <a:pPr algn="ctr" defTabSz="576580" fontAlgn="auto">
              <a:spcBef>
                <a:spcPts val="0"/>
              </a:spcBef>
              <a:spcAft>
                <a:spcPts val="0"/>
              </a:spcAft>
            </a:pPr>
            <a:r>
              <a:rPr lang="zh-CN" altLang="en-US" sz="2200" kern="0" dirty="0">
                <a:solidFill>
                  <a:srgbClr val="FFFFFF"/>
                </a:solidFill>
                <a:latin typeface="微软雅黑" panose="020B0503020204020204" pitchFamily="34" charset="-122"/>
                <a:ea typeface="微软雅黑" panose="020B0503020204020204" pitchFamily="34" charset="-122"/>
                <a:sym typeface="Helvetica Light"/>
              </a:rPr>
              <a:t>医疗数据利用率低</a:t>
            </a:r>
            <a:endParaRPr lang="zh-CN" altLang="en-US" sz="2200" kern="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0" name="Shape 1435"/>
          <p:cNvSpPr txBox="1"/>
          <p:nvPr/>
        </p:nvSpPr>
        <p:spPr>
          <a:xfrm>
            <a:off x="16039733"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prstClr val="white">
                    <a:lumMod val="75000"/>
                  </a:prstClr>
                </a:solidFill>
                <a:latin typeface="微软雅黑" panose="020B0503020204020204" pitchFamily="34" charset="-122"/>
                <a:ea typeface="微软雅黑" panose="020B0503020204020204" pitchFamily="34" charset="-122"/>
              </a:rPr>
            </a:fld>
            <a:endParaRPr lang="en-US" altLang="zh-CN" sz="2000" kern="0">
              <a:solidFill>
                <a:prstClr val="white">
                  <a:lumMod val="7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7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8" grpId="0" bldLvl="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14" name="TextBox 13"/>
          <p:cNvSpPr txBox="1"/>
          <p:nvPr/>
        </p:nvSpPr>
        <p:spPr>
          <a:xfrm>
            <a:off x="2807070" y="5435890"/>
            <a:ext cx="11001529" cy="138049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8380" dirty="0">
                <a:solidFill>
                  <a:srgbClr val="CEE1F2"/>
                </a:solidFill>
              </a:rPr>
              <a:t>设计思路</a:t>
            </a:r>
            <a:endParaRPr lang="zh-CN" altLang="en-US" sz="8380" dirty="0">
              <a:solidFill>
                <a:srgbClr val="CEE1F2"/>
              </a:solidFill>
            </a:endParaRPr>
          </a:p>
        </p:txBody>
      </p:sp>
      <p:sp>
        <p:nvSpPr>
          <p:cNvPr id="6" name="Oval 5"/>
          <p:cNvSpPr>
            <a:spLocks noChangeArrowheads="1"/>
          </p:cNvSpPr>
          <p:nvPr/>
        </p:nvSpPr>
        <p:spPr bwMode="auto">
          <a:xfrm>
            <a:off x="6803219" y="1671020"/>
            <a:ext cx="2773952" cy="2785664"/>
          </a:xfrm>
          <a:prstGeom prst="ellipse">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14:hiddenLine>
            </a:ext>
          </a:extLst>
        </p:spPr>
        <p:txBody>
          <a:bodyPr vert="horz" wrap="square" lIns="127677" tIns="63839" rIns="127677" bIns="63839" numCol="1" rtlCol="0" anchor="t" anchorCtr="0" compatLnSpc="1"/>
          <a:lstStyle/>
          <a:p>
            <a:endParaRPr lang="zh-CN" altLang="en-US"/>
          </a:p>
        </p:txBody>
      </p:sp>
      <p:sp>
        <p:nvSpPr>
          <p:cNvPr id="7" name="Freeform 8"/>
          <p:cNvSpPr/>
          <p:nvPr/>
        </p:nvSpPr>
        <p:spPr bwMode="auto">
          <a:xfrm>
            <a:off x="6666572" y="3093701"/>
            <a:ext cx="3047246" cy="154216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Oval 9"/>
          <p:cNvSpPr>
            <a:spLocks noChangeArrowheads="1"/>
          </p:cNvSpPr>
          <p:nvPr/>
        </p:nvSpPr>
        <p:spPr bwMode="auto">
          <a:xfrm>
            <a:off x="9626451" y="3042178"/>
            <a:ext cx="171786" cy="171786"/>
          </a:xfrm>
          <a:prstGeom prst="ellipse">
            <a:avLst/>
          </a:prstGeom>
          <a:solidFill>
            <a:schemeClr val="bg2"/>
          </a:solidFill>
          <a:ln>
            <a:noFill/>
          </a:ln>
        </p:spPr>
        <p:txBody>
          <a:bodyPr/>
          <a:lstStyle/>
          <a:p>
            <a:endParaRPr lang="zh-CN" altLang="en-US"/>
          </a:p>
        </p:txBody>
      </p:sp>
      <p:sp>
        <p:nvSpPr>
          <p:cNvPr id="9" name="Oval 10"/>
          <p:cNvSpPr>
            <a:spLocks noChangeArrowheads="1"/>
          </p:cNvSpPr>
          <p:nvPr/>
        </p:nvSpPr>
        <p:spPr bwMode="auto">
          <a:xfrm>
            <a:off x="6589896" y="3042178"/>
            <a:ext cx="169837" cy="171786"/>
          </a:xfrm>
          <a:prstGeom prst="ellipse">
            <a:avLst/>
          </a:prstGeom>
          <a:solidFill>
            <a:schemeClr val="bg2"/>
          </a:solidFill>
          <a:ln>
            <a:noFill/>
          </a:ln>
        </p:spPr>
        <p:txBody>
          <a:bodyPr/>
          <a:lstStyle/>
          <a:p>
            <a:endParaRPr lang="zh-CN" altLang="en-US"/>
          </a:p>
        </p:txBody>
      </p:sp>
      <p:sp>
        <p:nvSpPr>
          <p:cNvPr id="10" name="TextBox 13"/>
          <p:cNvSpPr txBox="1">
            <a:spLocks noChangeArrowheads="1"/>
          </p:cNvSpPr>
          <p:nvPr/>
        </p:nvSpPr>
        <p:spPr bwMode="auto">
          <a:xfrm>
            <a:off x="7003862" y="1725638"/>
            <a:ext cx="2368230" cy="198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285" b="1" dirty="0">
                <a:solidFill>
                  <a:srgbClr val="F8F8F8"/>
                </a:solidFill>
                <a:latin typeface="+mj-ea"/>
                <a:ea typeface="+mj-ea"/>
              </a:rPr>
              <a:t>B</a:t>
            </a:r>
            <a:endParaRPr lang="en-US" altLang="zh-CN" sz="12285" b="1" dirty="0">
              <a:solidFill>
                <a:srgbClr val="F8F8F8"/>
              </a:solidFill>
              <a:latin typeface="+mj-ea"/>
              <a:ea typeface="+mj-ea"/>
            </a:endParaRPr>
          </a:p>
        </p:txBody>
      </p:sp>
      <p:sp>
        <p:nvSpPr>
          <p:cNvPr id="11" name="TextBox 13"/>
          <p:cNvSpPr txBox="1">
            <a:spLocks noChangeArrowheads="1"/>
          </p:cNvSpPr>
          <p:nvPr/>
        </p:nvSpPr>
        <p:spPr bwMode="auto">
          <a:xfrm>
            <a:off x="7003862" y="3416696"/>
            <a:ext cx="23682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rgbClr val="F8F8F8"/>
                </a:solidFill>
                <a:latin typeface="+mj-ea"/>
                <a:ea typeface="+mj-ea"/>
              </a:rPr>
              <a:t>第二章</a:t>
            </a:r>
            <a:endParaRPr lang="zh-CN" altLang="en-US" sz="4000" b="1" dirty="0">
              <a:solidFill>
                <a:srgbClr val="F8F8F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300" fill="hold"/>
                                        <p:tgtEl>
                                          <p:spTgt spid="10"/>
                                        </p:tgtEl>
                                        <p:attrNameLst>
                                          <p:attrName>ppt_w</p:attrName>
                                        </p:attrNameLst>
                                      </p:cBhvr>
                                      <p:tavLst>
                                        <p:tav tm="0">
                                          <p:val>
                                            <p:fltVal val="0"/>
                                          </p:val>
                                        </p:tav>
                                        <p:tav tm="100000">
                                          <p:val>
                                            <p:strVal val="#ppt_w"/>
                                          </p:val>
                                        </p:tav>
                                      </p:tavLst>
                                    </p:anim>
                                    <p:anim calcmode="lin" valueType="num">
                                      <p:cBhvr>
                                        <p:cTn id="11" dur="300" fill="hold"/>
                                        <p:tgtEl>
                                          <p:spTgt spid="10"/>
                                        </p:tgtEl>
                                        <p:attrNameLst>
                                          <p:attrName>ppt_h</p:attrName>
                                        </p:attrNameLst>
                                      </p:cBhvr>
                                      <p:tavLst>
                                        <p:tav tm="0">
                                          <p:val>
                                            <p:fltVal val="0"/>
                                          </p:val>
                                        </p:tav>
                                        <p:tav tm="100000">
                                          <p:val>
                                            <p:strVal val="#ppt_h"/>
                                          </p:val>
                                        </p:tav>
                                      </p:tavLst>
                                    </p:anim>
                                    <p:anim calcmode="lin" valueType="num">
                                      <p:cBhvr>
                                        <p:cTn id="12" dur="300" fill="hold"/>
                                        <p:tgtEl>
                                          <p:spTgt spid="10"/>
                                        </p:tgtEl>
                                        <p:attrNameLst>
                                          <p:attrName>style.rotation</p:attrName>
                                        </p:attrNameLst>
                                      </p:cBhvr>
                                      <p:tavLst>
                                        <p:tav tm="0">
                                          <p:val>
                                            <p:fltVal val="90"/>
                                          </p:val>
                                        </p:tav>
                                        <p:tav tm="100000">
                                          <p:val>
                                            <p:fltVal val="0"/>
                                          </p:val>
                                        </p:tav>
                                      </p:tavLst>
                                    </p:anim>
                                    <p:animEffect transition="in" filter="fade">
                                      <p:cBhvr>
                                        <p:cTn id="13" dur="300"/>
                                        <p:tgtEl>
                                          <p:spTgt spid="10"/>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style.rotation</p:attrName>
                                        </p:attrNameLst>
                                      </p:cBhvr>
                                      <p:tavLst>
                                        <p:tav tm="0">
                                          <p:val>
                                            <p:fltVal val="90"/>
                                          </p:val>
                                        </p:tav>
                                        <p:tav tm="100000">
                                          <p:val>
                                            <p:fltVal val="0"/>
                                          </p:val>
                                        </p:tav>
                                      </p:tavLst>
                                    </p:anim>
                                    <p:animEffect transition="in" filter="fade">
                                      <p:cBhvr>
                                        <p:cTn id="19" dur="3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6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37" presetClass="path" presetSubtype="0" accel="50000" decel="50000" fill="hold" grpId="1" nodeType="withEffect">
                                  <p:stCondLst>
                                    <p:cond delay="0"/>
                                  </p:stCondLst>
                                  <p:childTnLst>
                                    <p:animMotion origin="layout" path="M -2.52473E-6 2.96296E-6 L -0.00312 0.04328 L -0.01613 0.09305 C -0.0242 0.10926 -0.03774 0.13009 -0.04997 0.14097 C -0.06194 0.15208 -0.07379 0.16018 -0.08771 0.15949 C -0.10749 0.15949 -0.12168 0.14815 -0.13365 0.13773 C -0.14562 0.12731 -0.15304 0.11203 -0.15981 0.09676 L -0.17465 0.04629 L -0.17959 2.96296E-6 " pathEditMode="relative" rAng="0" ptsTypes="FAfafaFAF">
                                      <p:cBhvr>
                                        <p:cTn id="28" dur="1000" spd="-99900" fill="hold"/>
                                        <p:tgtEl>
                                          <p:spTgt spid="8"/>
                                        </p:tgtEl>
                                        <p:attrNameLst>
                                          <p:attrName>ppt_x</p:attrName>
                                          <p:attrName>ppt_y</p:attrName>
                                        </p:attrNameLst>
                                      </p:cBhvr>
                                      <p:rCtr x="-8980" y="8009"/>
                                    </p:animMotion>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bldLvl="0" animBg="1" autoUpdateAnimBg="0"/>
      <p:bldP spid="7" grpId="0" bldLvl="0" animBg="1"/>
      <p:bldP spid="8" grpId="0" bldLvl="0" animBg="1" autoUpdateAnimBg="0"/>
      <p:bldP spid="8" grpId="1" bldLvl="0" animBg="1" autoUpdateAnimBg="0"/>
      <p:bldP spid="9" grpId="0" bldLvl="0" animBg="1" autoUpdateAnimBg="0"/>
      <p:bldP spid="10" grpId="0" autoUpdateAnimBg="0"/>
      <p:bldP spid="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pic>
        <p:nvPicPr>
          <p:cNvPr id="2" name="图片 2" descr="D:\桌面\功能图.png功能图"/>
          <p:cNvPicPr>
            <a:picLocks noChangeAspect="1"/>
          </p:cNvPicPr>
          <p:nvPr/>
        </p:nvPicPr>
        <p:blipFill>
          <a:blip r:embed="rId1"/>
          <a:srcRect/>
          <a:stretch>
            <a:fillRect/>
          </a:stretch>
        </p:blipFill>
        <p:spPr>
          <a:xfrm>
            <a:off x="1007111" y="-160655"/>
            <a:ext cx="15549245" cy="9897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hecker/>
      </p:transition>
    </mc:Choice>
    <mc:Fallback>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桌面\未命名文件(2).png未命名文件(2)"/>
          <p:cNvPicPr>
            <a:picLocks noChangeAspect="1"/>
          </p:cNvPicPr>
          <p:nvPr/>
        </p:nvPicPr>
        <p:blipFill>
          <a:blip r:embed="rId1"/>
          <a:srcRect/>
          <a:stretch>
            <a:fillRect/>
          </a:stretch>
        </p:blipFill>
        <p:spPr>
          <a:xfrm>
            <a:off x="1079500" y="214948"/>
            <a:ext cx="14980920" cy="9177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15437" y="2840413"/>
            <a:ext cx="2969749" cy="1963465"/>
            <a:chOff x="8830388" y="4068494"/>
            <a:chExt cx="4243991" cy="2812391"/>
          </a:xfrm>
        </p:grpSpPr>
        <p:sp>
          <p:nvSpPr>
            <p:cNvPr id="778" name="Shape 778"/>
            <p:cNvSpPr/>
            <p:nvPr/>
          </p:nvSpPr>
          <p:spPr>
            <a:xfrm>
              <a:off x="8830388" y="4068494"/>
              <a:ext cx="4243991" cy="2812391"/>
            </a:xfrm>
            <a:custGeom>
              <a:avLst/>
              <a:gdLst/>
              <a:ahLst/>
              <a:cxnLst>
                <a:cxn ang="0">
                  <a:pos x="wd2" y="hd2"/>
                </a:cxn>
                <a:cxn ang="5400000">
                  <a:pos x="wd2" y="hd2"/>
                </a:cxn>
                <a:cxn ang="10800000">
                  <a:pos x="wd2" y="hd2"/>
                </a:cxn>
                <a:cxn ang="16200000">
                  <a:pos x="wd2" y="hd2"/>
                </a:cxn>
              </a:cxnLst>
              <a:rect l="0" t="0" r="r" b="b"/>
              <a:pathLst>
                <a:path w="21560" h="21600" extrusionOk="0">
                  <a:moveTo>
                    <a:pt x="3119" y="16611"/>
                  </a:moveTo>
                  <a:cubicBezTo>
                    <a:pt x="5081" y="14887"/>
                    <a:pt x="7676" y="14630"/>
                    <a:pt x="9047" y="14630"/>
                  </a:cubicBezTo>
                  <a:cubicBezTo>
                    <a:pt x="9529" y="14630"/>
                    <a:pt x="9843" y="14663"/>
                    <a:pt x="9906" y="14669"/>
                  </a:cubicBezTo>
                  <a:lnTo>
                    <a:pt x="21551" y="14669"/>
                  </a:lnTo>
                  <a:cubicBezTo>
                    <a:pt x="21585" y="13299"/>
                    <a:pt x="21600" y="8578"/>
                    <a:pt x="20326" y="5263"/>
                  </a:cubicBezTo>
                  <a:cubicBezTo>
                    <a:pt x="18809" y="1314"/>
                    <a:pt x="16129" y="125"/>
                    <a:pt x="15819" y="0"/>
                  </a:cubicBezTo>
                  <a:cubicBezTo>
                    <a:pt x="7604" y="26"/>
                    <a:pt x="828" y="9498"/>
                    <a:pt x="0" y="21600"/>
                  </a:cubicBezTo>
                  <a:cubicBezTo>
                    <a:pt x="543" y="20036"/>
                    <a:pt x="1502" y="18030"/>
                    <a:pt x="3119" y="16611"/>
                  </a:cubicBezTo>
                  <a:close/>
                </a:path>
              </a:pathLst>
            </a:custGeom>
            <a:solidFill>
              <a:schemeClr val="accent6"/>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2" name="Shape 782"/>
            <p:cNvSpPr/>
            <p:nvPr/>
          </p:nvSpPr>
          <p:spPr>
            <a:xfrm>
              <a:off x="9713442" y="4756135"/>
              <a:ext cx="2544421" cy="3965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主体框架</a:t>
              </a:r>
              <a:endParaRPr lang="zh-CN" b="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783" name="Shape 783"/>
            <p:cNvSpPr/>
            <p:nvPr/>
          </p:nvSpPr>
          <p:spPr>
            <a:xfrm>
              <a:off x="9637260" y="4756170"/>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A</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619149" y="5299186"/>
            <a:ext cx="2984075" cy="1963465"/>
            <a:chOff x="10859991" y="7583067"/>
            <a:chExt cx="4264464" cy="2812391"/>
          </a:xfrm>
        </p:grpSpPr>
        <p:sp>
          <p:nvSpPr>
            <p:cNvPr id="780" name="Shape 780"/>
            <p:cNvSpPr/>
            <p:nvPr/>
          </p:nvSpPr>
          <p:spPr>
            <a:xfrm>
              <a:off x="10880556" y="7583067"/>
              <a:ext cx="4243899" cy="2812391"/>
            </a:xfrm>
            <a:custGeom>
              <a:avLst/>
              <a:gdLst/>
              <a:ahLst/>
              <a:cxnLst>
                <a:cxn ang="0">
                  <a:pos x="wd2" y="hd2"/>
                </a:cxn>
                <a:cxn ang="5400000">
                  <a:pos x="wd2" y="hd2"/>
                </a:cxn>
                <a:cxn ang="10800000">
                  <a:pos x="wd2" y="hd2"/>
                </a:cxn>
                <a:cxn ang="16200000">
                  <a:pos x="wd2" y="hd2"/>
                </a:cxn>
              </a:cxnLst>
              <a:rect l="0" t="0" r="r" b="b"/>
              <a:pathLst>
                <a:path w="21560" h="21600" extrusionOk="0">
                  <a:moveTo>
                    <a:pt x="18442" y="4989"/>
                  </a:moveTo>
                  <a:cubicBezTo>
                    <a:pt x="16479" y="6711"/>
                    <a:pt x="13885" y="6970"/>
                    <a:pt x="12513" y="6970"/>
                  </a:cubicBezTo>
                  <a:cubicBezTo>
                    <a:pt x="12032" y="6970"/>
                    <a:pt x="11717" y="6937"/>
                    <a:pt x="11654" y="6931"/>
                  </a:cubicBezTo>
                  <a:lnTo>
                    <a:pt x="10" y="6931"/>
                  </a:lnTo>
                  <a:cubicBezTo>
                    <a:pt x="-25" y="8301"/>
                    <a:pt x="-40" y="13022"/>
                    <a:pt x="1234" y="16337"/>
                  </a:cubicBezTo>
                  <a:cubicBezTo>
                    <a:pt x="2756" y="20297"/>
                    <a:pt x="5432" y="21477"/>
                    <a:pt x="5741" y="21600"/>
                  </a:cubicBezTo>
                  <a:cubicBezTo>
                    <a:pt x="13956" y="21574"/>
                    <a:pt x="20732" y="12102"/>
                    <a:pt x="21560" y="0"/>
                  </a:cubicBezTo>
                  <a:cubicBezTo>
                    <a:pt x="21017" y="1564"/>
                    <a:pt x="20059" y="3567"/>
                    <a:pt x="18442" y="4989"/>
                  </a:cubicBezTo>
                  <a:close/>
                </a:path>
              </a:pathLst>
            </a:custGeom>
            <a:solidFill>
              <a:schemeClr val="accent3"/>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5" name="Shape 785"/>
            <p:cNvSpPr/>
            <p:nvPr/>
          </p:nvSpPr>
          <p:spPr>
            <a:xfrm>
              <a:off x="13390941" y="8497127"/>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C</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7" name="Shape 787"/>
            <p:cNvSpPr/>
            <p:nvPr/>
          </p:nvSpPr>
          <p:spPr>
            <a:xfrm>
              <a:off x="10859991" y="9120067"/>
              <a:ext cx="2544421" cy="3965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b="0" kern="0">
                  <a:solidFill>
                    <a:schemeClr val="bg1">
                      <a:lumMod val="85000"/>
                    </a:schemeClr>
                  </a:solidFill>
                  <a:latin typeface="微软雅黑" panose="020B0503020204020204" pitchFamily="34" charset="-122"/>
                  <a:ea typeface="微软雅黑" panose="020B0503020204020204" pitchFamily="34" charset="-122"/>
                </a:rPr>
                <a:t>组件与中间件</a:t>
              </a:r>
              <a:endParaRPr b="0" kern="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423807" y="2840412"/>
            <a:ext cx="2218864" cy="2963080"/>
            <a:chOff x="11986315" y="4068494"/>
            <a:chExt cx="3170920" cy="4244199"/>
          </a:xfrm>
        </p:grpSpPr>
        <p:sp>
          <p:nvSpPr>
            <p:cNvPr id="781" name="Shape 781"/>
            <p:cNvSpPr/>
            <p:nvPr/>
          </p:nvSpPr>
          <p:spPr>
            <a:xfrm>
              <a:off x="12344961" y="4068494"/>
              <a:ext cx="2812274" cy="4244199"/>
            </a:xfrm>
            <a:custGeom>
              <a:avLst/>
              <a:gdLst/>
              <a:ahLst/>
              <a:cxnLst>
                <a:cxn ang="0">
                  <a:pos x="wd2" y="hd2"/>
                </a:cxn>
                <a:cxn ang="5400000">
                  <a:pos x="wd2" y="hd2"/>
                </a:cxn>
                <a:cxn ang="10800000">
                  <a:pos x="wd2" y="hd2"/>
                </a:cxn>
                <a:cxn ang="16200000">
                  <a:pos x="wd2" y="hd2"/>
                </a:cxn>
              </a:cxnLst>
              <a:rect l="0" t="0" r="r" b="b"/>
              <a:pathLst>
                <a:path w="21600" h="21600" extrusionOk="0">
                  <a:moveTo>
                    <a:pt x="6930" y="21590"/>
                  </a:moveTo>
                  <a:cubicBezTo>
                    <a:pt x="7144" y="21594"/>
                    <a:pt x="7438" y="21600"/>
                    <a:pt x="7794" y="21600"/>
                  </a:cubicBezTo>
                  <a:lnTo>
                    <a:pt x="7795" y="21600"/>
                  </a:lnTo>
                  <a:cubicBezTo>
                    <a:pt x="9785" y="21600"/>
                    <a:pt x="13539" y="21440"/>
                    <a:pt x="16336" y="20363"/>
                  </a:cubicBezTo>
                  <a:cubicBezTo>
                    <a:pt x="20297" y="18839"/>
                    <a:pt x="21476" y="16157"/>
                    <a:pt x="21600" y="15849"/>
                  </a:cubicBezTo>
                  <a:cubicBezTo>
                    <a:pt x="21574" y="7619"/>
                    <a:pt x="12100" y="830"/>
                    <a:pt x="0" y="0"/>
                  </a:cubicBezTo>
                  <a:cubicBezTo>
                    <a:pt x="1563" y="544"/>
                    <a:pt x="3566" y="1504"/>
                    <a:pt x="4988" y="3124"/>
                  </a:cubicBezTo>
                  <a:cubicBezTo>
                    <a:pt x="7344" y="5812"/>
                    <a:pt x="6962" y="9641"/>
                    <a:pt x="6930" y="9924"/>
                  </a:cubicBezTo>
                  <a:cubicBezTo>
                    <a:pt x="6930" y="9924"/>
                    <a:pt x="6930" y="21590"/>
                    <a:pt x="6930" y="21590"/>
                  </a:cubicBezTo>
                  <a:close/>
                </a:path>
              </a:pathLst>
            </a:custGeom>
            <a:solidFill>
              <a:schemeClr val="accent4"/>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4" name="Shape 784"/>
            <p:cNvSpPr/>
            <p:nvPr/>
          </p:nvSpPr>
          <p:spPr>
            <a:xfrm>
              <a:off x="13318975" y="4743469"/>
              <a:ext cx="991247"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B</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8" name="Shape 788"/>
            <p:cNvSpPr/>
            <p:nvPr/>
          </p:nvSpPr>
          <p:spPr>
            <a:xfrm>
              <a:off x="11986315" y="6509905"/>
              <a:ext cx="2538582" cy="70853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后端</a:t>
              </a:r>
              <a:endParaRPr lang="zh-CN" b="0" kern="0">
                <a:solidFill>
                  <a:schemeClr val="bg1">
                    <a:lumMod val="85000"/>
                  </a:schemeClr>
                </a:solidFill>
                <a:latin typeface="微软雅黑" panose="020B0503020204020204" pitchFamily="34" charset="-122"/>
                <a:ea typeface="微软雅黑" panose="020B0503020204020204" pitchFamily="34" charset="-122"/>
              </a:endParaRPr>
            </a:p>
            <a:p>
              <a:pPr fontAlgn="auto">
                <a:lnSpc>
                  <a:spcPct val="0"/>
                </a:lnSpc>
                <a:spcAft>
                  <a:spcPts val="0"/>
                </a:spcAft>
                <a:defRPr sz="1800" b="0">
                  <a:solidFill>
                    <a:srgbClr val="000000"/>
                  </a:solidFill>
                </a:defRPr>
              </a:pPr>
              <a:r>
                <a:rPr lang="zh-CN" b="0" kern="0">
                  <a:solidFill>
                    <a:schemeClr val="bg1">
                      <a:lumMod val="85000"/>
                    </a:schemeClr>
                  </a:solidFill>
                  <a:latin typeface="微软雅黑" panose="020B0503020204020204" pitchFamily="34" charset="-122"/>
                  <a:ea typeface="微软雅黑" panose="020B0503020204020204" pitchFamily="34" charset="-122"/>
                </a:rPr>
                <a:t>框架</a:t>
              </a:r>
              <a:endParaRPr lang="zh-CN" b="0" kern="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255951" y="4283798"/>
            <a:ext cx="2957312" cy="2963080"/>
            <a:chOff x="7459213" y="6135943"/>
            <a:chExt cx="4226217" cy="4244199"/>
          </a:xfrm>
        </p:grpSpPr>
        <p:sp>
          <p:nvSpPr>
            <p:cNvPr id="779" name="Shape 779"/>
            <p:cNvSpPr/>
            <p:nvPr/>
          </p:nvSpPr>
          <p:spPr>
            <a:xfrm>
              <a:off x="8873039" y="6135943"/>
              <a:ext cx="2812391" cy="4244199"/>
            </a:xfrm>
            <a:custGeom>
              <a:avLst/>
              <a:gdLst/>
              <a:ahLst/>
              <a:cxnLst>
                <a:cxn ang="0">
                  <a:pos x="wd2" y="hd2"/>
                </a:cxn>
                <a:cxn ang="5400000">
                  <a:pos x="wd2" y="hd2"/>
                </a:cxn>
                <a:cxn ang="10800000">
                  <a:pos x="wd2" y="hd2"/>
                </a:cxn>
                <a:cxn ang="16200000">
                  <a:pos x="wd2" y="hd2"/>
                </a:cxn>
              </a:cxnLst>
              <a:rect l="0" t="0" r="r" b="b"/>
              <a:pathLst>
                <a:path w="21600" h="21600" extrusionOk="0">
                  <a:moveTo>
                    <a:pt x="5263" y="1237"/>
                  </a:moveTo>
                  <a:cubicBezTo>
                    <a:pt x="1315" y="2757"/>
                    <a:pt x="125" y="5443"/>
                    <a:pt x="0" y="5751"/>
                  </a:cubicBezTo>
                  <a:cubicBezTo>
                    <a:pt x="27" y="13981"/>
                    <a:pt x="9500" y="20770"/>
                    <a:pt x="21600" y="21600"/>
                  </a:cubicBezTo>
                  <a:cubicBezTo>
                    <a:pt x="20036" y="21056"/>
                    <a:pt x="18033" y="20096"/>
                    <a:pt x="16612" y="18476"/>
                  </a:cubicBezTo>
                  <a:cubicBezTo>
                    <a:pt x="14253" y="15785"/>
                    <a:pt x="14639" y="11951"/>
                    <a:pt x="14669" y="11674"/>
                  </a:cubicBezTo>
                  <a:lnTo>
                    <a:pt x="14669" y="10"/>
                  </a:lnTo>
                  <a:cubicBezTo>
                    <a:pt x="14456" y="4"/>
                    <a:pt x="14162" y="0"/>
                    <a:pt x="13806" y="0"/>
                  </a:cubicBezTo>
                  <a:cubicBezTo>
                    <a:pt x="11817" y="0"/>
                    <a:pt x="8062" y="160"/>
                    <a:pt x="5263" y="1237"/>
                  </a:cubicBezTo>
                  <a:close/>
                </a:path>
              </a:pathLst>
            </a:custGeom>
            <a:solidFill>
              <a:schemeClr val="accent1"/>
            </a:solidFill>
            <a:ln w="12700">
              <a:miter lim="400000"/>
            </a:ln>
          </p:spPr>
          <p:txBody>
            <a:bodyPr lIns="38094" tIns="38094" rIns="38094" bIns="38094" anchor="ctr"/>
            <a:lstStyle/>
            <a:p>
              <a:pPr algn="ctr" defTabSz="319405" fontAlgn="auto">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kern="0">
                <a:solidFill>
                  <a:schemeClr val="bg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sp>
          <p:nvSpPr>
            <p:cNvPr id="786" name="Shape 786"/>
            <p:cNvSpPr/>
            <p:nvPr/>
          </p:nvSpPr>
          <p:spPr>
            <a:xfrm>
              <a:off x="9677900" y="8611696"/>
              <a:ext cx="991246" cy="1079635"/>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algn="ctr" fontAlgn="auto">
                <a:lnSpc>
                  <a:spcPct val="100000"/>
                </a:lnSpc>
                <a:spcAft>
                  <a:spcPts val="0"/>
                </a:spcAft>
                <a:defRPr sz="1800" b="0">
                  <a:solidFill>
                    <a:srgbClr val="000000"/>
                  </a:solidFill>
                </a:defRPr>
              </a:pPr>
              <a:r>
                <a:rPr sz="4900" b="0" kern="0" dirty="0">
                  <a:solidFill>
                    <a:schemeClr val="bg1">
                      <a:lumMod val="85000"/>
                    </a:schemeClr>
                  </a:solidFill>
                  <a:latin typeface="微软雅黑" panose="020B0503020204020204" pitchFamily="34" charset="-122"/>
                  <a:ea typeface="微软雅黑" panose="020B0503020204020204" pitchFamily="34" charset="-122"/>
                </a:rPr>
                <a:t>D</a:t>
              </a:r>
              <a:endParaRPr sz="49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89" name="Shape 789"/>
            <p:cNvSpPr/>
            <p:nvPr/>
          </p:nvSpPr>
          <p:spPr>
            <a:xfrm>
              <a:off x="7459213" y="7167372"/>
              <a:ext cx="2787723" cy="787669"/>
            </a:xfrm>
            <a:prstGeom prst="rect">
              <a:avLst/>
            </a:prstGeom>
            <a:ln w="12700">
              <a:miter lim="400000"/>
            </a:ln>
          </p:spPr>
          <p:txBody>
            <a:bodyPr wrap="square"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b="0" kern="0" dirty="0">
                  <a:solidFill>
                    <a:schemeClr val="bg1">
                      <a:lumMod val="85000"/>
                    </a:schemeClr>
                  </a:solidFill>
                  <a:latin typeface="微软雅黑" panose="020B0503020204020204" pitchFamily="34" charset="-122"/>
                  <a:ea typeface="微软雅黑" panose="020B0503020204020204" pitchFamily="34" charset="-122"/>
                </a:rPr>
                <a:t>前端</a:t>
              </a:r>
              <a:endParaRPr lang="zh-CN" b="0" kern="0" dirty="0">
                <a:solidFill>
                  <a:schemeClr val="bg1">
                    <a:lumMod val="85000"/>
                  </a:schemeClr>
                </a:solidFill>
                <a:latin typeface="微软雅黑" panose="020B0503020204020204" pitchFamily="34" charset="-122"/>
                <a:ea typeface="微软雅黑" panose="020B0503020204020204" pitchFamily="34" charset="-122"/>
              </a:endParaRPr>
            </a:p>
            <a:p>
              <a:pPr fontAlgn="auto">
                <a:lnSpc>
                  <a:spcPct val="20000"/>
                </a:lnSpc>
                <a:spcAft>
                  <a:spcPts val="0"/>
                </a:spcAft>
                <a:defRPr sz="1800" b="0">
                  <a:solidFill>
                    <a:srgbClr val="000000"/>
                  </a:solidFill>
                </a:defRPr>
              </a:pPr>
              <a:r>
                <a:rPr lang="zh-CN" b="0" kern="0" dirty="0">
                  <a:solidFill>
                    <a:schemeClr val="bg1">
                      <a:lumMod val="85000"/>
                    </a:schemeClr>
                  </a:solidFill>
                  <a:latin typeface="微软雅黑" panose="020B0503020204020204" pitchFamily="34" charset="-122"/>
                  <a:ea typeface="微软雅黑" panose="020B0503020204020204" pitchFamily="34" charset="-122"/>
                </a:rPr>
                <a:t>框</a:t>
              </a:r>
              <a:r>
                <a:rPr lang="zh-CN" sz="1800" b="0" kern="0" dirty="0">
                  <a:solidFill>
                    <a:schemeClr val="bg1">
                      <a:lumMod val="85000"/>
                    </a:schemeClr>
                  </a:solidFill>
                  <a:latin typeface="微软雅黑" panose="020B0503020204020204" pitchFamily="34" charset="-122"/>
                  <a:ea typeface="微软雅黑" panose="020B0503020204020204" pitchFamily="34" charset="-122"/>
                </a:rPr>
                <a:t>架</a:t>
              </a:r>
              <a:endParaRPr lang="zh-CN" sz="1700" b="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840949" y="2919237"/>
            <a:ext cx="831201" cy="829294"/>
            <a:chOff x="15440588" y="4181400"/>
            <a:chExt cx="1187848" cy="1187847"/>
          </a:xfrm>
        </p:grpSpPr>
        <p:sp>
          <p:nvSpPr>
            <p:cNvPr id="790" name="Shape 790"/>
            <p:cNvSpPr/>
            <p:nvPr/>
          </p:nvSpPr>
          <p:spPr>
            <a:xfrm>
              <a:off x="15440588" y="4181400"/>
              <a:ext cx="1187848" cy="1187847"/>
            </a:xfrm>
            <a:prstGeom prst="roundRect">
              <a:avLst>
                <a:gd name="adj" fmla="val 18176"/>
              </a:avLst>
            </a:prstGeom>
            <a:solidFill>
              <a:schemeClr val="accent4"/>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1" name="Shape 791"/>
            <p:cNvSpPr/>
            <p:nvPr/>
          </p:nvSpPr>
          <p:spPr>
            <a:xfrm>
              <a:off x="15762505" y="4333312"/>
              <a:ext cx="521791"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B</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840949" y="6166498"/>
            <a:ext cx="831201" cy="829294"/>
            <a:chOff x="15440588" y="8832648"/>
            <a:chExt cx="1187848" cy="1187848"/>
          </a:xfrm>
        </p:grpSpPr>
        <p:sp>
          <p:nvSpPr>
            <p:cNvPr id="794" name="Shape 794"/>
            <p:cNvSpPr/>
            <p:nvPr/>
          </p:nvSpPr>
          <p:spPr>
            <a:xfrm>
              <a:off x="15440588" y="8832648"/>
              <a:ext cx="1187848" cy="1187848"/>
            </a:xfrm>
            <a:prstGeom prst="roundRect">
              <a:avLst>
                <a:gd name="adj" fmla="val 18176"/>
              </a:avLst>
            </a:prstGeom>
            <a:solidFill>
              <a:schemeClr val="accent3"/>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5" name="Shape 795"/>
            <p:cNvSpPr/>
            <p:nvPr/>
          </p:nvSpPr>
          <p:spPr>
            <a:xfrm>
              <a:off x="15751615" y="8984560"/>
              <a:ext cx="543570"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C</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130060" y="2919237"/>
            <a:ext cx="831201" cy="829294"/>
            <a:chOff x="7279302" y="4181400"/>
            <a:chExt cx="1187848" cy="1187847"/>
          </a:xfrm>
        </p:grpSpPr>
        <p:sp>
          <p:nvSpPr>
            <p:cNvPr id="798" name="Shape 798"/>
            <p:cNvSpPr/>
            <p:nvPr/>
          </p:nvSpPr>
          <p:spPr>
            <a:xfrm>
              <a:off x="7279302" y="4181400"/>
              <a:ext cx="1187848" cy="1187847"/>
            </a:xfrm>
            <a:prstGeom prst="roundRect">
              <a:avLst>
                <a:gd name="adj" fmla="val 18176"/>
              </a:avLst>
            </a:prstGeom>
            <a:solidFill>
              <a:schemeClr val="accent6"/>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799" name="Shape 799"/>
            <p:cNvSpPr/>
            <p:nvPr/>
          </p:nvSpPr>
          <p:spPr>
            <a:xfrm>
              <a:off x="7581708" y="4333312"/>
              <a:ext cx="560812"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A</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028443" y="2780866"/>
            <a:ext cx="3875457" cy="1704358"/>
            <a:chOff x="1417790" y="3983203"/>
            <a:chExt cx="5538314" cy="2441255"/>
          </a:xfrm>
        </p:grpSpPr>
        <p:sp>
          <p:nvSpPr>
            <p:cNvPr id="800" name="Shape 800"/>
            <p:cNvSpPr/>
            <p:nvPr/>
          </p:nvSpPr>
          <p:spPr>
            <a:xfrm>
              <a:off x="1417790" y="3983203"/>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主体框架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01" name="Shape 801"/>
            <p:cNvSpPr/>
            <p:nvPr/>
          </p:nvSpPr>
          <p:spPr>
            <a:xfrm>
              <a:off x="1432431" y="4551697"/>
              <a:ext cx="5509031" cy="1872761"/>
            </a:xfrm>
            <a:prstGeom prst="rect">
              <a:avLst/>
            </a:prstGeom>
            <a:ln w="12700">
              <a:miter lim="400000"/>
            </a:ln>
          </p:spPr>
          <p:txBody>
            <a:bodyPr lIns="0" tIns="0" rIns="0" bIns="0">
              <a:spAutoFit/>
            </a:bodyPr>
            <a:lstStyle/>
            <a:p>
              <a:pPr algn="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系统主体框架采取的是主流的前后端</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分</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离框架，代码风格采用微服务式的风格开发。数据库采取Mysql关系型数据库，在性能优化上面选择了MyCat进行分库，选择Redis进行数据。</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7" name="组合 6"/>
          <p:cNvGrpSpPr/>
          <p:nvPr/>
        </p:nvGrpSpPr>
        <p:grpSpPr>
          <a:xfrm>
            <a:off x="5130060" y="6127357"/>
            <a:ext cx="831201" cy="829294"/>
            <a:chOff x="7279302" y="8776585"/>
            <a:chExt cx="1187848" cy="1187848"/>
          </a:xfrm>
        </p:grpSpPr>
        <p:sp>
          <p:nvSpPr>
            <p:cNvPr id="802" name="Shape 802"/>
            <p:cNvSpPr/>
            <p:nvPr/>
          </p:nvSpPr>
          <p:spPr>
            <a:xfrm>
              <a:off x="7279302" y="8776585"/>
              <a:ext cx="1187848" cy="1187848"/>
            </a:xfrm>
            <a:prstGeom prst="roundRect">
              <a:avLst>
                <a:gd name="adj" fmla="val 18176"/>
              </a:avLst>
            </a:prstGeom>
            <a:solidFill>
              <a:schemeClr val="accent1"/>
            </a:solidFill>
            <a:ln w="12700">
              <a:miter lim="400000"/>
            </a:ln>
          </p:spPr>
          <p:txBody>
            <a:bodyPr lIns="0" tIns="0" rIns="0" bIns="0" anchor="ctr"/>
            <a:lstStyle/>
            <a:p>
              <a:pPr algn="ctr" defTabSz="408305" fontAlgn="auto">
                <a:spcBef>
                  <a:spcPts val="0"/>
                </a:spcBef>
                <a:spcAft>
                  <a:spcPts val="0"/>
                </a:spcAft>
                <a:defRPr sz="3200">
                  <a:solidFill>
                    <a:srgbClr val="FFFFFF"/>
                  </a:solidFill>
                </a:defRPr>
              </a:pPr>
              <a:endParaRPr sz="3200" kern="0">
                <a:solidFill>
                  <a:schemeClr val="bg1">
                    <a:lumMod val="85000"/>
                  </a:schemeClr>
                </a:solidFill>
                <a:latin typeface="微软雅黑" panose="020B0503020204020204" pitchFamily="34" charset="-122"/>
                <a:ea typeface="微软雅黑" panose="020B0503020204020204" pitchFamily="34" charset="-122"/>
                <a:sym typeface="Helvetica Light"/>
              </a:endParaRPr>
            </a:p>
          </p:txBody>
        </p:sp>
        <p:sp>
          <p:nvSpPr>
            <p:cNvPr id="803" name="Shape 803"/>
            <p:cNvSpPr/>
            <p:nvPr/>
          </p:nvSpPr>
          <p:spPr>
            <a:xfrm>
              <a:off x="7566735" y="8928497"/>
              <a:ext cx="590758" cy="820413"/>
            </a:xfrm>
            <a:prstGeom prst="rect">
              <a:avLst/>
            </a:prstGeom>
            <a:ln w="12700">
              <a:miter lim="400000"/>
            </a:ln>
          </p:spPr>
          <p:txBody>
            <a:bodyPr wrap="none" lIns="71425" tIns="71425" rIns="71425" bIns="71425" anchor="ctr">
              <a:spAutoFit/>
            </a:bodyPr>
            <a:lstStyle>
              <a:lvl1pPr>
                <a:lnSpc>
                  <a:spcPct val="150000"/>
                </a:lnSpc>
                <a:defRPr sz="4000">
                  <a:solidFill>
                    <a:srgbClr val="FFFFFF"/>
                  </a:solidFill>
                  <a:latin typeface="FontAwesome"/>
                  <a:ea typeface="FontAwesome"/>
                  <a:cs typeface="FontAwesome"/>
                  <a:sym typeface="FontAwesome"/>
                </a:defRPr>
              </a:lvl1pPr>
            </a:lstStyle>
            <a:p>
              <a:pPr algn="ctr" defTabSz="408305" fontAlgn="auto">
                <a:lnSpc>
                  <a:spcPct val="100000"/>
                </a:lnSpc>
                <a:spcBef>
                  <a:spcPts val="0"/>
                </a:spcBef>
                <a:spcAft>
                  <a:spcPts val="0"/>
                </a:spcAft>
                <a:defRPr sz="1800">
                  <a:solidFill>
                    <a:srgbClr val="000000"/>
                  </a:solidFill>
                </a:defRPr>
              </a:pPr>
              <a:r>
                <a:rPr lang="en-US" sz="2800" kern="0" dirty="0">
                  <a:solidFill>
                    <a:schemeClr val="bg1">
                      <a:lumMod val="85000"/>
                    </a:schemeClr>
                  </a:solidFill>
                  <a:latin typeface="微软雅黑" panose="020B0503020204020204" pitchFamily="34" charset="-122"/>
                  <a:ea typeface="微软雅黑" panose="020B0503020204020204" pitchFamily="34" charset="-122"/>
                </a:rPr>
                <a:t>D</a:t>
              </a:r>
              <a:endParaRPr sz="2800" kern="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028443" y="5753272"/>
            <a:ext cx="3875457" cy="1442738"/>
            <a:chOff x="1417790" y="8240761"/>
            <a:chExt cx="5538314" cy="2066521"/>
          </a:xfrm>
        </p:grpSpPr>
        <p:sp>
          <p:nvSpPr>
            <p:cNvPr id="36" name="Shape 800"/>
            <p:cNvSpPr/>
            <p:nvPr/>
          </p:nvSpPr>
          <p:spPr>
            <a:xfrm>
              <a:off x="1417790" y="8240761"/>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前端框架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7" name="Shape 801"/>
            <p:cNvSpPr/>
            <p:nvPr/>
          </p:nvSpPr>
          <p:spPr>
            <a:xfrm>
              <a:off x="1432431" y="8809255"/>
              <a:ext cx="5509031" cy="1498027"/>
            </a:xfrm>
            <a:prstGeom prst="rect">
              <a:avLst/>
            </a:prstGeom>
            <a:ln w="12700">
              <a:miter lim="400000"/>
            </a:ln>
          </p:spPr>
          <p:txBody>
            <a:bodyPr lIns="0" tIns="0" rIns="0" bIns="0">
              <a:spAutoFit/>
            </a:bodyPr>
            <a:lstStyle/>
            <a:p>
              <a:pPr algn="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前端框架采用了Vue框架，无须进行脏检查，拥有更好的性能</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易于</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优化，基于Vue的Element UI也提供丰富的模板类型能快速的搭建视图代码。</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3" name="组合 12"/>
          <p:cNvGrpSpPr/>
          <p:nvPr/>
        </p:nvGrpSpPr>
        <p:grpSpPr>
          <a:xfrm>
            <a:off x="11885979" y="5753272"/>
            <a:ext cx="3875457" cy="3274078"/>
            <a:chOff x="16934015" y="8240761"/>
            <a:chExt cx="5538314" cy="4689660"/>
          </a:xfrm>
        </p:grpSpPr>
        <p:sp>
          <p:nvSpPr>
            <p:cNvPr id="38" name="Shape 800"/>
            <p:cNvSpPr/>
            <p:nvPr/>
          </p:nvSpPr>
          <p:spPr>
            <a:xfrm>
              <a:off x="16934015" y="8240761"/>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algn="l"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组件与中间件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Shape 801"/>
            <p:cNvSpPr/>
            <p:nvPr/>
          </p:nvSpPr>
          <p:spPr>
            <a:xfrm>
              <a:off x="16948656" y="8809255"/>
              <a:ext cx="5509031" cy="4121166"/>
            </a:xfrm>
            <a:prstGeom prst="rect">
              <a:avLst/>
            </a:prstGeom>
            <a:ln w="12700">
              <a:miter lim="400000"/>
            </a:ln>
          </p:spPr>
          <p:txBody>
            <a:bodyPr lIns="0" tIns="0" rIns="0" bIns="0">
              <a:spAutoFit/>
            </a:bodyPr>
            <a:lstStyle/>
            <a:p>
              <a:pP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负载均衡选取Nginx搭配Redis缓存实现，在实现数据可视化时，选取经典的Echarts。信息存储即提供了阿里</a:t>
              </a:r>
              <a:r>
                <a:rPr lang="zh-CN"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云</a:t>
              </a: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的OSS组件，也提供了FastDFS的扩充接口。消息通知业务采取的是腾讯云的SMS，模板的构建也更为灵活，而消息中间件采用是RabbitMQ。地图渲染使用的是百度的AI地图，渲染与精确度都更为优秀。在比对数据也就是搜索中间件选择的是Solr搜索引擎配合IKAnalyzer中文分词器实现。 </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grpSp>
        <p:nvGrpSpPr>
          <p:cNvPr id="12" name="组合 11"/>
          <p:cNvGrpSpPr/>
          <p:nvPr/>
        </p:nvGrpSpPr>
        <p:grpSpPr>
          <a:xfrm>
            <a:off x="11885979" y="2575438"/>
            <a:ext cx="3875457" cy="1181118"/>
            <a:chOff x="16934015" y="3688957"/>
            <a:chExt cx="5538314" cy="1691787"/>
          </a:xfrm>
        </p:grpSpPr>
        <p:sp>
          <p:nvSpPr>
            <p:cNvPr id="40" name="Shape 800"/>
            <p:cNvSpPr/>
            <p:nvPr/>
          </p:nvSpPr>
          <p:spPr>
            <a:xfrm>
              <a:off x="16934015" y="3688957"/>
              <a:ext cx="5538314" cy="4847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algn="l" fontAlgn="auto">
                <a:lnSpc>
                  <a:spcPct val="100000"/>
                </a:lnSpc>
                <a:spcAft>
                  <a:spcPts val="0"/>
                </a:spcAft>
                <a:defRPr sz="1800" b="0">
                  <a:solidFill>
                    <a:srgbClr val="000000"/>
                  </a:solidFill>
                </a:defRPr>
              </a:pPr>
              <a:r>
                <a:rPr lang="zh-CN" sz="2200" b="0" kern="0" dirty="0">
                  <a:solidFill>
                    <a:schemeClr val="bg1">
                      <a:lumMod val="85000"/>
                    </a:schemeClr>
                  </a:solidFill>
                  <a:latin typeface="微软雅黑" panose="020B0503020204020204" pitchFamily="34" charset="-122"/>
                  <a:ea typeface="微软雅黑" panose="020B0503020204020204" pitchFamily="34" charset="-122"/>
                </a:rPr>
                <a:t>后端框架</a:t>
              </a:r>
              <a:endParaRPr lang="zh-CN" sz="2200" b="0" kern="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1" name="Shape 801"/>
            <p:cNvSpPr/>
            <p:nvPr/>
          </p:nvSpPr>
          <p:spPr>
            <a:xfrm>
              <a:off x="16948656" y="4257451"/>
              <a:ext cx="5509031" cy="1123293"/>
            </a:xfrm>
            <a:prstGeom prst="rect">
              <a:avLst/>
            </a:prstGeom>
            <a:ln w="12700">
              <a:miter lim="400000"/>
            </a:ln>
          </p:spPr>
          <p:txBody>
            <a:bodyPr lIns="0" tIns="0" rIns="0" bIns="0">
              <a:spAutoFit/>
            </a:bodyPr>
            <a:lstStyle/>
            <a:p>
              <a:pPr defTabSz="452755" fontAlgn="auto">
                <a:spcBef>
                  <a:spcPts val="1190"/>
                </a:spcBef>
                <a:spcAft>
                  <a:spcPts val="0"/>
                </a:spcAft>
                <a:defRPr sz="1800"/>
              </a:pPr>
              <a:r>
                <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rPr>
                <a:t>后端选型采取SpringBoot框架，配合Spring Security&amp;JWT完成用户的授权认证以及网站的安全问题处理。</a:t>
              </a:r>
              <a:endParaRPr sz="1700" kern="0" dirty="0">
                <a:solidFill>
                  <a:schemeClr val="bg1">
                    <a:lumMod val="85000"/>
                  </a:schemeClr>
                </a:solidFill>
                <a:latin typeface="微软雅黑" panose="020B0503020204020204" pitchFamily="34" charset="-122"/>
                <a:ea typeface="微软雅黑" panose="020B0503020204020204" pitchFamily="34" charset="-122"/>
                <a:cs typeface="Lato"/>
                <a:sym typeface="Lato"/>
              </a:endParaRPr>
            </a:p>
          </p:txBody>
        </p:sp>
      </p:grpSp>
      <p:sp>
        <p:nvSpPr>
          <p:cNvPr id="43" name="Shape 1435"/>
          <p:cNvSpPr txBox="1"/>
          <p:nvPr/>
        </p:nvSpPr>
        <p:spPr>
          <a:xfrm>
            <a:off x="16039732" y="8962188"/>
            <a:ext cx="546542" cy="533814"/>
          </a:xfrm>
          <a:prstGeom prst="rect">
            <a:avLst/>
          </a:prstGeom>
        </p:spPr>
        <p:txBody>
          <a:bodyPr lIns="63924" tIns="31962" rIns="63924" bIns="31962"/>
          <a:lstStyle>
            <a:lvl1pPr algn="ctr" defTabSz="408305">
              <a:defRPr sz="3500">
                <a:latin typeface="+mn-lt"/>
                <a:ea typeface="+mn-ea"/>
                <a:cs typeface="+mn-cs"/>
                <a:sym typeface="Helvetica Light"/>
              </a:defRPr>
            </a:lvl1pPr>
            <a:lvl2pPr indent="160020" algn="ctr" defTabSz="408305">
              <a:defRPr sz="3500">
                <a:latin typeface="+mn-lt"/>
                <a:ea typeface="+mn-ea"/>
                <a:cs typeface="+mn-cs"/>
                <a:sym typeface="Helvetica Light"/>
              </a:defRPr>
            </a:lvl2pPr>
            <a:lvl3pPr indent="319405" algn="ctr" defTabSz="408305">
              <a:defRPr sz="3500">
                <a:latin typeface="+mn-lt"/>
                <a:ea typeface="+mn-ea"/>
                <a:cs typeface="+mn-cs"/>
                <a:sym typeface="Helvetica Light"/>
              </a:defRPr>
            </a:lvl3pPr>
            <a:lvl4pPr indent="479425" algn="ctr" defTabSz="408305">
              <a:defRPr sz="3500">
                <a:latin typeface="+mn-lt"/>
                <a:ea typeface="+mn-ea"/>
                <a:cs typeface="+mn-cs"/>
                <a:sym typeface="Helvetica Light"/>
              </a:defRPr>
            </a:lvl4pPr>
            <a:lvl5pPr indent="639445" algn="ctr" defTabSz="408305">
              <a:defRPr sz="3500">
                <a:latin typeface="+mn-lt"/>
                <a:ea typeface="+mn-ea"/>
                <a:cs typeface="+mn-cs"/>
                <a:sym typeface="Helvetica Light"/>
              </a:defRPr>
            </a:lvl5pPr>
            <a:lvl6pPr indent="799465" algn="ctr" defTabSz="408305">
              <a:defRPr sz="3500">
                <a:latin typeface="+mn-lt"/>
                <a:ea typeface="+mn-ea"/>
                <a:cs typeface="+mn-cs"/>
                <a:sym typeface="Helvetica Light"/>
              </a:defRPr>
            </a:lvl6pPr>
            <a:lvl7pPr indent="958850" algn="ctr" defTabSz="408305">
              <a:defRPr sz="3500">
                <a:latin typeface="+mn-lt"/>
                <a:ea typeface="+mn-ea"/>
                <a:cs typeface="+mn-cs"/>
                <a:sym typeface="Helvetica Light"/>
              </a:defRPr>
            </a:lvl7pPr>
            <a:lvl8pPr indent="1118870" algn="ctr" defTabSz="408305">
              <a:defRPr sz="3500">
                <a:latin typeface="+mn-lt"/>
                <a:ea typeface="+mn-ea"/>
                <a:cs typeface="+mn-cs"/>
                <a:sym typeface="Helvetica Light"/>
              </a:defRPr>
            </a:lvl8pPr>
            <a:lvl9pPr indent="1278890" algn="ctr" defTabSz="408305">
              <a:defRPr sz="3500">
                <a:latin typeface="+mn-lt"/>
                <a:ea typeface="+mn-ea"/>
                <a:cs typeface="+mn-cs"/>
                <a:sym typeface="Helvetica Light"/>
              </a:defRPr>
            </a:lvl9pPr>
          </a:lstStyle>
          <a:p>
            <a:pPr fontAlgn="auto">
              <a:spcBef>
                <a:spcPts val="0"/>
              </a:spcBef>
              <a:spcAft>
                <a:spcPts val="0"/>
              </a:spcAft>
              <a:defRPr sz="1800">
                <a:solidFill>
                  <a:srgbClr val="000000"/>
                </a:solidFill>
              </a:defRPr>
            </a:pPr>
            <a:fld id="{86CB4B4D-7CA3-9044-876B-883B54F8677D}" type="slidenum">
              <a:rPr lang="en-US" altLang="zh-CN" sz="2000" kern="0">
                <a:solidFill>
                  <a:schemeClr val="bg1">
                    <a:lumMod val="85000"/>
                  </a:schemeClr>
                </a:solidFill>
                <a:latin typeface="微软雅黑" panose="020B0503020204020204" pitchFamily="34" charset="-122"/>
                <a:ea typeface="微软雅黑" panose="020B0503020204020204" pitchFamily="34" charset="-122"/>
              </a:rPr>
            </a:fld>
            <a:endParaRPr lang="en-US" altLang="zh-CN" sz="2000" kern="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7020" y="361950"/>
            <a:ext cx="5375910" cy="92202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5400" dirty="0">
                <a:solidFill>
                  <a:srgbClr val="CEE1F2"/>
                </a:solidFill>
              </a:rPr>
              <a:t>技术架构</a:t>
            </a:r>
            <a:endParaRPr lang="zh-CN" altLang="en-US" sz="5400" dirty="0">
              <a:solidFill>
                <a:srgbClr val="CEE1F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2"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4"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52" presetClass="entr" presetSubtype="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Scale>
                                      <p:cBhvr>
                                        <p:cTn id="19"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
                                        </p:tgtEl>
                                        <p:attrNameLst>
                                          <p:attrName>ppt_x</p:attrName>
                                          <p:attrName>ppt_y</p:attrName>
                                        </p:attrNameLst>
                                      </p:cBhvr>
                                    </p:animMotion>
                                    <p:animEffect transition="in" filter="fade">
                                      <p:cBhvr>
                                        <p:cTn id="21" dur="1000"/>
                                        <p:tgtEl>
                                          <p:spTgt spid="6"/>
                                        </p:tgtEl>
                                      </p:cBhvr>
                                    </p:animEffect>
                                  </p:childTnLst>
                                </p:cTn>
                              </p:par>
                              <p:par>
                                <p:cTn id="22" presetID="52" presetClass="entr" presetSubtype="0"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Scale>
                                      <p:cBhvr>
                                        <p:cTn id="2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8"/>
                                        </p:tgtEl>
                                        <p:attrNameLst>
                                          <p:attrName>ppt_x</p:attrName>
                                          <p:attrName>ppt_y</p:attrName>
                                        </p:attrNameLst>
                                      </p:cBhvr>
                                    </p:animMotion>
                                    <p:animEffect transition="in" filter="fade">
                                      <p:cBhvr>
                                        <p:cTn id="26" dur="1000"/>
                                        <p:tgtEl>
                                          <p:spTgt spid="8"/>
                                        </p:tgtEl>
                                      </p:cBhvr>
                                    </p:animEffect>
                                  </p:childTnLst>
                                </p:cTn>
                              </p:par>
                              <p:par>
                                <p:cTn id="27" presetID="52" presetClass="entr" presetSubtype="0" fill="hold" nodeType="withEffect">
                                  <p:stCondLst>
                                    <p:cond delay="6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nodeType="withEffect">
                                  <p:stCondLst>
                                    <p:cond delay="600"/>
                                  </p:stCondLst>
                                  <p:childTnLst>
                                    <p:set>
                                      <p:cBhvr>
                                        <p:cTn id="33" dur="1" fill="hold">
                                          <p:stCondLst>
                                            <p:cond delay="0"/>
                                          </p:stCondLst>
                                        </p:cTn>
                                        <p:tgtEl>
                                          <p:spTgt spid="7"/>
                                        </p:tgtEl>
                                        <p:attrNameLst>
                                          <p:attrName>style.visibility</p:attrName>
                                        </p:attrNameLst>
                                      </p:cBhvr>
                                      <p:to>
                                        <p:strVal val="visible"/>
                                      </p:to>
                                    </p:set>
                                    <p:animScale>
                                      <p:cBhvr>
                                        <p:cTn id="3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7"/>
                                        </p:tgtEl>
                                        <p:attrNameLst>
                                          <p:attrName>ppt_x</p:attrName>
                                          <p:attrName>ppt_y</p:attrName>
                                        </p:attrNameLst>
                                      </p:cBhvr>
                                    </p:animMotion>
                                    <p:animEffect transition="in" filter="fade">
                                      <p:cBhvr>
                                        <p:cTn id="36" dur="1000"/>
                                        <p:tgtEl>
                                          <p:spTgt spid="7"/>
                                        </p:tgtEl>
                                      </p:cBhvr>
                                    </p:animEffect>
                                  </p:childTnLst>
                                </p:cTn>
                              </p:par>
                              <p:par>
                                <p:cTn id="37" presetID="2" presetClass="entr" presetSubtype="2" fill="hold" nodeType="withEffect">
                                  <p:stCondLst>
                                    <p:cond delay="11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1+#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11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11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2" presetClass="entr" presetSubtype="8"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1_默认设计模板">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1730</Words>
  <Application>WPS 演示</Application>
  <PresentationFormat>自定义</PresentationFormat>
  <Paragraphs>246</Paragraphs>
  <Slides>25</Slides>
  <Notes>55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宋体</vt:lpstr>
      <vt:lpstr>Wingdings</vt:lpstr>
      <vt:lpstr>微软雅黑</vt:lpstr>
      <vt:lpstr>仿宋_GB2312</vt:lpstr>
      <vt:lpstr>仿宋</vt:lpstr>
      <vt:lpstr>Lato Black</vt:lpstr>
      <vt:lpstr>SWAstro</vt:lpstr>
      <vt:lpstr>Lato</vt:lpstr>
      <vt:lpstr>FontAwesome</vt:lpstr>
      <vt:lpstr>Calibri</vt:lpstr>
      <vt:lpstr>Helvetica Light</vt:lpstr>
      <vt:lpstr>Gill Sans</vt:lpstr>
      <vt:lpstr>Lato Regular</vt:lpstr>
      <vt:lpstr>Lato Light</vt:lpstr>
      <vt:lpstr>Arial Unicode MS</vt:lpstr>
      <vt:lpstr>FontAwesome</vt:lpstr>
      <vt:lpstr>Gill Sans MT</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Walker</cp:lastModifiedBy>
  <cp:revision>1240</cp:revision>
  <dcterms:created xsi:type="dcterms:W3CDTF">2013-01-25T01:44:00Z</dcterms:created>
  <dcterms:modified xsi:type="dcterms:W3CDTF">2022-07-16T10:29:31Z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2052-11.8.2.10972</vt:lpwstr>
  </property>
  <property fmtid="{D5CDD505-2E9C-101B-9397-08002B2CF9AE}" pid="3" name="ICV">
    <vt:lpwstr>F4E2CBF89AB04B58890CC2CAB6C6B842</vt:lpwstr>
  </property>
</Properties>
</file>